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824477" y="6982153"/>
            <a:ext cx="2663517" cy="2663518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1095369" y="1571952"/>
            <a:ext cx="2660015" cy="2579370"/>
          </a:xfrm>
          <a:custGeom>
            <a:avLst/>
            <a:gdLst/>
            <a:ahLst/>
            <a:cxnLst/>
            <a:rect l="l" t="t" r="r" b="b"/>
            <a:pathLst>
              <a:path w="2660015" h="2579370">
                <a:moveTo>
                  <a:pt x="1331763" y="2578947"/>
                </a:moveTo>
                <a:lnTo>
                  <a:pt x="1282936" y="2578096"/>
                </a:lnTo>
                <a:lnTo>
                  <a:pt x="1234556" y="2575565"/>
                </a:lnTo>
                <a:lnTo>
                  <a:pt x="1186649" y="2571380"/>
                </a:lnTo>
                <a:lnTo>
                  <a:pt x="1139245" y="2565573"/>
                </a:lnTo>
                <a:lnTo>
                  <a:pt x="1092374" y="2558172"/>
                </a:lnTo>
                <a:lnTo>
                  <a:pt x="1046065" y="2549205"/>
                </a:lnTo>
                <a:lnTo>
                  <a:pt x="1000350" y="2538703"/>
                </a:lnTo>
                <a:lnTo>
                  <a:pt x="955259" y="2526695"/>
                </a:lnTo>
                <a:lnTo>
                  <a:pt x="910820" y="2513209"/>
                </a:lnTo>
                <a:lnTo>
                  <a:pt x="867065" y="2498274"/>
                </a:lnTo>
                <a:lnTo>
                  <a:pt x="824024" y="2481920"/>
                </a:lnTo>
                <a:lnTo>
                  <a:pt x="781726" y="2464177"/>
                </a:lnTo>
                <a:lnTo>
                  <a:pt x="740201" y="2445072"/>
                </a:lnTo>
                <a:lnTo>
                  <a:pt x="699481" y="2424635"/>
                </a:lnTo>
                <a:lnTo>
                  <a:pt x="659595" y="2402896"/>
                </a:lnTo>
                <a:lnTo>
                  <a:pt x="620572" y="2379883"/>
                </a:lnTo>
                <a:lnTo>
                  <a:pt x="582444" y="2355626"/>
                </a:lnTo>
                <a:lnTo>
                  <a:pt x="545239" y="2330153"/>
                </a:lnTo>
                <a:lnTo>
                  <a:pt x="508989" y="2303495"/>
                </a:lnTo>
                <a:lnTo>
                  <a:pt x="473723" y="2275679"/>
                </a:lnTo>
                <a:lnTo>
                  <a:pt x="439472" y="2246735"/>
                </a:lnTo>
                <a:lnTo>
                  <a:pt x="406265" y="2216693"/>
                </a:lnTo>
                <a:lnTo>
                  <a:pt x="374133" y="2185581"/>
                </a:lnTo>
                <a:lnTo>
                  <a:pt x="343105" y="2153428"/>
                </a:lnTo>
                <a:lnTo>
                  <a:pt x="313213" y="2120265"/>
                </a:lnTo>
                <a:lnTo>
                  <a:pt x="284485" y="2086119"/>
                </a:lnTo>
                <a:lnTo>
                  <a:pt x="256952" y="2051020"/>
                </a:lnTo>
                <a:lnTo>
                  <a:pt x="230644" y="2014997"/>
                </a:lnTo>
                <a:lnTo>
                  <a:pt x="205591" y="1978079"/>
                </a:lnTo>
                <a:lnTo>
                  <a:pt x="181824" y="1940295"/>
                </a:lnTo>
                <a:lnTo>
                  <a:pt x="159372" y="1901675"/>
                </a:lnTo>
                <a:lnTo>
                  <a:pt x="138265" y="1862248"/>
                </a:lnTo>
                <a:lnTo>
                  <a:pt x="118533" y="1822042"/>
                </a:lnTo>
                <a:lnTo>
                  <a:pt x="100208" y="1781087"/>
                </a:lnTo>
                <a:lnTo>
                  <a:pt x="83318" y="1739412"/>
                </a:lnTo>
                <a:lnTo>
                  <a:pt x="67893" y="1697047"/>
                </a:lnTo>
                <a:lnTo>
                  <a:pt x="53965" y="1654019"/>
                </a:lnTo>
                <a:lnTo>
                  <a:pt x="41563" y="1610359"/>
                </a:lnTo>
                <a:lnTo>
                  <a:pt x="30716" y="1566096"/>
                </a:lnTo>
                <a:lnTo>
                  <a:pt x="21456" y="1521258"/>
                </a:lnTo>
                <a:lnTo>
                  <a:pt x="13812" y="1475875"/>
                </a:lnTo>
                <a:lnTo>
                  <a:pt x="7814" y="1429976"/>
                </a:lnTo>
                <a:lnTo>
                  <a:pt x="3493" y="1383590"/>
                </a:lnTo>
                <a:lnTo>
                  <a:pt x="878" y="1336746"/>
                </a:lnTo>
                <a:lnTo>
                  <a:pt x="0" y="1289473"/>
                </a:lnTo>
                <a:lnTo>
                  <a:pt x="878" y="1242201"/>
                </a:lnTo>
                <a:lnTo>
                  <a:pt x="3493" y="1195357"/>
                </a:lnTo>
                <a:lnTo>
                  <a:pt x="7814" y="1148971"/>
                </a:lnTo>
                <a:lnTo>
                  <a:pt x="13812" y="1103072"/>
                </a:lnTo>
                <a:lnTo>
                  <a:pt x="21456" y="1057689"/>
                </a:lnTo>
                <a:lnTo>
                  <a:pt x="30716" y="1012851"/>
                </a:lnTo>
                <a:lnTo>
                  <a:pt x="41563" y="968587"/>
                </a:lnTo>
                <a:lnTo>
                  <a:pt x="53965" y="924927"/>
                </a:lnTo>
                <a:lnTo>
                  <a:pt x="67893" y="881900"/>
                </a:lnTo>
                <a:lnTo>
                  <a:pt x="83318" y="839534"/>
                </a:lnTo>
                <a:lnTo>
                  <a:pt x="100208" y="797859"/>
                </a:lnTo>
                <a:lnTo>
                  <a:pt x="118533" y="756904"/>
                </a:lnTo>
                <a:lnTo>
                  <a:pt x="138265" y="716699"/>
                </a:lnTo>
                <a:lnTo>
                  <a:pt x="159372" y="677271"/>
                </a:lnTo>
                <a:lnTo>
                  <a:pt x="181824" y="638651"/>
                </a:lnTo>
                <a:lnTo>
                  <a:pt x="205591" y="600868"/>
                </a:lnTo>
                <a:lnTo>
                  <a:pt x="230644" y="563950"/>
                </a:lnTo>
                <a:lnTo>
                  <a:pt x="256952" y="527927"/>
                </a:lnTo>
                <a:lnTo>
                  <a:pt x="284485" y="492828"/>
                </a:lnTo>
                <a:lnTo>
                  <a:pt x="313213" y="458682"/>
                </a:lnTo>
                <a:lnTo>
                  <a:pt x="343105" y="425518"/>
                </a:lnTo>
                <a:lnTo>
                  <a:pt x="374133" y="393365"/>
                </a:lnTo>
                <a:lnTo>
                  <a:pt x="406265" y="362253"/>
                </a:lnTo>
                <a:lnTo>
                  <a:pt x="439472" y="332211"/>
                </a:lnTo>
                <a:lnTo>
                  <a:pt x="473723" y="303268"/>
                </a:lnTo>
                <a:lnTo>
                  <a:pt x="508989" y="275452"/>
                </a:lnTo>
                <a:lnTo>
                  <a:pt x="545239" y="248793"/>
                </a:lnTo>
                <a:lnTo>
                  <a:pt x="582444" y="223321"/>
                </a:lnTo>
                <a:lnTo>
                  <a:pt x="620572" y="199063"/>
                </a:lnTo>
                <a:lnTo>
                  <a:pt x="659595" y="176050"/>
                </a:lnTo>
                <a:lnTo>
                  <a:pt x="699481" y="154311"/>
                </a:lnTo>
                <a:lnTo>
                  <a:pt x="740201" y="133875"/>
                </a:lnTo>
                <a:lnTo>
                  <a:pt x="781726" y="114770"/>
                </a:lnTo>
                <a:lnTo>
                  <a:pt x="824024" y="97026"/>
                </a:lnTo>
                <a:lnTo>
                  <a:pt x="867065" y="80672"/>
                </a:lnTo>
                <a:lnTo>
                  <a:pt x="910820" y="65738"/>
                </a:lnTo>
                <a:lnTo>
                  <a:pt x="955259" y="52252"/>
                </a:lnTo>
                <a:lnTo>
                  <a:pt x="1000350" y="40243"/>
                </a:lnTo>
                <a:lnTo>
                  <a:pt x="1046065" y="29741"/>
                </a:lnTo>
                <a:lnTo>
                  <a:pt x="1092374" y="20775"/>
                </a:lnTo>
                <a:lnTo>
                  <a:pt x="1139245" y="13373"/>
                </a:lnTo>
                <a:lnTo>
                  <a:pt x="1186649" y="7566"/>
                </a:lnTo>
                <a:lnTo>
                  <a:pt x="1234556" y="3382"/>
                </a:lnTo>
                <a:lnTo>
                  <a:pt x="1282936" y="850"/>
                </a:lnTo>
                <a:lnTo>
                  <a:pt x="1331759" y="0"/>
                </a:lnTo>
                <a:lnTo>
                  <a:pt x="1380582" y="850"/>
                </a:lnTo>
                <a:lnTo>
                  <a:pt x="1428962" y="3382"/>
                </a:lnTo>
                <a:lnTo>
                  <a:pt x="1476869" y="7566"/>
                </a:lnTo>
                <a:lnTo>
                  <a:pt x="1524273" y="13373"/>
                </a:lnTo>
                <a:lnTo>
                  <a:pt x="1571145" y="20775"/>
                </a:lnTo>
                <a:lnTo>
                  <a:pt x="1617453" y="29741"/>
                </a:lnTo>
                <a:lnTo>
                  <a:pt x="1663168" y="40243"/>
                </a:lnTo>
                <a:lnTo>
                  <a:pt x="1708260" y="52252"/>
                </a:lnTo>
                <a:lnTo>
                  <a:pt x="1752698" y="65738"/>
                </a:lnTo>
                <a:lnTo>
                  <a:pt x="1796453" y="80672"/>
                </a:lnTo>
                <a:lnTo>
                  <a:pt x="1839495" y="97026"/>
                </a:lnTo>
                <a:lnTo>
                  <a:pt x="1881792" y="114770"/>
                </a:lnTo>
                <a:lnTo>
                  <a:pt x="1923317" y="133875"/>
                </a:lnTo>
                <a:lnTo>
                  <a:pt x="1964037" y="154311"/>
                </a:lnTo>
                <a:lnTo>
                  <a:pt x="2003924" y="176050"/>
                </a:lnTo>
                <a:lnTo>
                  <a:pt x="2042946" y="199063"/>
                </a:lnTo>
                <a:lnTo>
                  <a:pt x="2081075" y="223321"/>
                </a:lnTo>
                <a:lnTo>
                  <a:pt x="2118279" y="248793"/>
                </a:lnTo>
                <a:lnTo>
                  <a:pt x="2154529" y="275452"/>
                </a:lnTo>
                <a:lnTo>
                  <a:pt x="2189795" y="303268"/>
                </a:lnTo>
                <a:lnTo>
                  <a:pt x="2224046" y="332211"/>
                </a:lnTo>
                <a:lnTo>
                  <a:pt x="2257253" y="362253"/>
                </a:lnTo>
                <a:lnTo>
                  <a:pt x="2289385" y="393365"/>
                </a:lnTo>
                <a:lnTo>
                  <a:pt x="2320413" y="425518"/>
                </a:lnTo>
                <a:lnTo>
                  <a:pt x="2350305" y="458682"/>
                </a:lnTo>
                <a:lnTo>
                  <a:pt x="2379033" y="492828"/>
                </a:lnTo>
                <a:lnTo>
                  <a:pt x="2406566" y="527927"/>
                </a:lnTo>
                <a:lnTo>
                  <a:pt x="2432874" y="563950"/>
                </a:lnTo>
                <a:lnTo>
                  <a:pt x="2457927" y="600868"/>
                </a:lnTo>
                <a:lnTo>
                  <a:pt x="2481694" y="638651"/>
                </a:lnTo>
                <a:lnTo>
                  <a:pt x="2504146" y="677271"/>
                </a:lnTo>
                <a:lnTo>
                  <a:pt x="2525253" y="716699"/>
                </a:lnTo>
                <a:lnTo>
                  <a:pt x="2544985" y="756904"/>
                </a:lnTo>
                <a:lnTo>
                  <a:pt x="2563310" y="797859"/>
                </a:lnTo>
                <a:lnTo>
                  <a:pt x="2580200" y="839534"/>
                </a:lnTo>
                <a:lnTo>
                  <a:pt x="2595625" y="881900"/>
                </a:lnTo>
                <a:lnTo>
                  <a:pt x="2609553" y="924927"/>
                </a:lnTo>
                <a:lnTo>
                  <a:pt x="2621955" y="968587"/>
                </a:lnTo>
                <a:lnTo>
                  <a:pt x="2632802" y="1012851"/>
                </a:lnTo>
                <a:lnTo>
                  <a:pt x="2642062" y="1057689"/>
                </a:lnTo>
                <a:lnTo>
                  <a:pt x="2649706" y="1103072"/>
                </a:lnTo>
                <a:lnTo>
                  <a:pt x="2655704" y="1148971"/>
                </a:lnTo>
                <a:lnTo>
                  <a:pt x="2659539" y="1190136"/>
                </a:lnTo>
                <a:lnTo>
                  <a:pt x="2659539" y="1388811"/>
                </a:lnTo>
                <a:lnTo>
                  <a:pt x="2655704" y="1429976"/>
                </a:lnTo>
                <a:lnTo>
                  <a:pt x="2649706" y="1475875"/>
                </a:lnTo>
                <a:lnTo>
                  <a:pt x="2642062" y="1521258"/>
                </a:lnTo>
                <a:lnTo>
                  <a:pt x="2632802" y="1566096"/>
                </a:lnTo>
                <a:lnTo>
                  <a:pt x="2621955" y="1610359"/>
                </a:lnTo>
                <a:lnTo>
                  <a:pt x="2609553" y="1654019"/>
                </a:lnTo>
                <a:lnTo>
                  <a:pt x="2595625" y="1697047"/>
                </a:lnTo>
                <a:lnTo>
                  <a:pt x="2580200" y="1739412"/>
                </a:lnTo>
                <a:lnTo>
                  <a:pt x="2563310" y="1781087"/>
                </a:lnTo>
                <a:lnTo>
                  <a:pt x="2544985" y="1822042"/>
                </a:lnTo>
                <a:lnTo>
                  <a:pt x="2525253" y="1862248"/>
                </a:lnTo>
                <a:lnTo>
                  <a:pt x="2504146" y="1901675"/>
                </a:lnTo>
                <a:lnTo>
                  <a:pt x="2481694" y="1940295"/>
                </a:lnTo>
                <a:lnTo>
                  <a:pt x="2457927" y="1978079"/>
                </a:lnTo>
                <a:lnTo>
                  <a:pt x="2432874" y="2014997"/>
                </a:lnTo>
                <a:lnTo>
                  <a:pt x="2406566" y="2051020"/>
                </a:lnTo>
                <a:lnTo>
                  <a:pt x="2379033" y="2086119"/>
                </a:lnTo>
                <a:lnTo>
                  <a:pt x="2350305" y="2120265"/>
                </a:lnTo>
                <a:lnTo>
                  <a:pt x="2320413" y="2153428"/>
                </a:lnTo>
                <a:lnTo>
                  <a:pt x="2289385" y="2185581"/>
                </a:lnTo>
                <a:lnTo>
                  <a:pt x="2257253" y="2216693"/>
                </a:lnTo>
                <a:lnTo>
                  <a:pt x="2224046" y="2246735"/>
                </a:lnTo>
                <a:lnTo>
                  <a:pt x="2189795" y="2275679"/>
                </a:lnTo>
                <a:lnTo>
                  <a:pt x="2154529" y="2303495"/>
                </a:lnTo>
                <a:lnTo>
                  <a:pt x="2118279" y="2330153"/>
                </a:lnTo>
                <a:lnTo>
                  <a:pt x="2081075" y="2355626"/>
                </a:lnTo>
                <a:lnTo>
                  <a:pt x="2042946" y="2379883"/>
                </a:lnTo>
                <a:lnTo>
                  <a:pt x="2003924" y="2402896"/>
                </a:lnTo>
                <a:lnTo>
                  <a:pt x="1964037" y="2424635"/>
                </a:lnTo>
                <a:lnTo>
                  <a:pt x="1923317" y="2445072"/>
                </a:lnTo>
                <a:lnTo>
                  <a:pt x="1881792" y="2464177"/>
                </a:lnTo>
                <a:lnTo>
                  <a:pt x="1839495" y="2481920"/>
                </a:lnTo>
                <a:lnTo>
                  <a:pt x="1796453" y="2498274"/>
                </a:lnTo>
                <a:lnTo>
                  <a:pt x="1752698" y="2513209"/>
                </a:lnTo>
                <a:lnTo>
                  <a:pt x="1708260" y="2526695"/>
                </a:lnTo>
                <a:lnTo>
                  <a:pt x="1663168" y="2538703"/>
                </a:lnTo>
                <a:lnTo>
                  <a:pt x="1617453" y="2549205"/>
                </a:lnTo>
                <a:lnTo>
                  <a:pt x="1571145" y="2558172"/>
                </a:lnTo>
                <a:lnTo>
                  <a:pt x="1524273" y="2565573"/>
                </a:lnTo>
                <a:lnTo>
                  <a:pt x="1476869" y="2571380"/>
                </a:lnTo>
                <a:lnTo>
                  <a:pt x="1428962" y="2575565"/>
                </a:lnTo>
                <a:lnTo>
                  <a:pt x="1380582" y="2578096"/>
                </a:lnTo>
                <a:lnTo>
                  <a:pt x="1331763" y="257894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730917" y="2462285"/>
            <a:ext cx="1449705" cy="1293495"/>
          </a:xfrm>
          <a:custGeom>
            <a:avLst/>
            <a:gdLst/>
            <a:ahLst/>
            <a:cxnLst/>
            <a:rect l="l" t="t" r="r" b="b"/>
            <a:pathLst>
              <a:path w="1449705" h="1293495">
                <a:moveTo>
                  <a:pt x="712805" y="1293134"/>
                </a:moveTo>
                <a:lnTo>
                  <a:pt x="665658" y="1292988"/>
                </a:lnTo>
                <a:lnTo>
                  <a:pt x="616966" y="1291040"/>
                </a:lnTo>
                <a:lnTo>
                  <a:pt x="566942" y="1286989"/>
                </a:lnTo>
                <a:lnTo>
                  <a:pt x="515801" y="1280532"/>
                </a:lnTo>
                <a:lnTo>
                  <a:pt x="463757" y="1271368"/>
                </a:lnTo>
                <a:lnTo>
                  <a:pt x="411023" y="1259196"/>
                </a:lnTo>
                <a:lnTo>
                  <a:pt x="357813" y="1243714"/>
                </a:lnTo>
                <a:lnTo>
                  <a:pt x="304340" y="1224620"/>
                </a:lnTo>
                <a:lnTo>
                  <a:pt x="250820" y="1201613"/>
                </a:lnTo>
                <a:lnTo>
                  <a:pt x="197465" y="1174391"/>
                </a:lnTo>
                <a:lnTo>
                  <a:pt x="152945" y="1149186"/>
                </a:lnTo>
                <a:lnTo>
                  <a:pt x="115455" y="1124825"/>
                </a:lnTo>
                <a:lnTo>
                  <a:pt x="83447" y="1097629"/>
                </a:lnTo>
                <a:lnTo>
                  <a:pt x="55376" y="1063919"/>
                </a:lnTo>
                <a:lnTo>
                  <a:pt x="28595" y="1016197"/>
                </a:lnTo>
                <a:lnTo>
                  <a:pt x="11243" y="965300"/>
                </a:lnTo>
                <a:lnTo>
                  <a:pt x="2113" y="912328"/>
                </a:lnTo>
                <a:lnTo>
                  <a:pt x="0" y="858380"/>
                </a:lnTo>
                <a:lnTo>
                  <a:pt x="3696" y="804552"/>
                </a:lnTo>
                <a:lnTo>
                  <a:pt x="11997" y="751945"/>
                </a:lnTo>
                <a:lnTo>
                  <a:pt x="23695" y="701656"/>
                </a:lnTo>
                <a:lnTo>
                  <a:pt x="37585" y="654784"/>
                </a:lnTo>
                <a:lnTo>
                  <a:pt x="52459" y="612427"/>
                </a:lnTo>
                <a:lnTo>
                  <a:pt x="67112" y="575684"/>
                </a:lnTo>
                <a:lnTo>
                  <a:pt x="90930" y="523434"/>
                </a:lnTo>
                <a:lnTo>
                  <a:pt x="111177" y="485639"/>
                </a:lnTo>
                <a:lnTo>
                  <a:pt x="147878" y="433503"/>
                </a:lnTo>
                <a:lnTo>
                  <a:pt x="167699" y="410057"/>
                </a:lnTo>
                <a:lnTo>
                  <a:pt x="190745" y="382287"/>
                </a:lnTo>
                <a:lnTo>
                  <a:pt x="218699" y="345642"/>
                </a:lnTo>
                <a:lnTo>
                  <a:pt x="253244" y="295567"/>
                </a:lnTo>
                <a:lnTo>
                  <a:pt x="296064" y="227510"/>
                </a:lnTo>
                <a:lnTo>
                  <a:pt x="338193" y="155462"/>
                </a:lnTo>
                <a:lnTo>
                  <a:pt x="368502" y="102267"/>
                </a:lnTo>
                <a:lnTo>
                  <a:pt x="393136" y="63788"/>
                </a:lnTo>
                <a:lnTo>
                  <a:pt x="449962" y="14440"/>
                </a:lnTo>
                <a:lnTo>
                  <a:pt x="490028" y="1992"/>
                </a:lnTo>
                <a:lnTo>
                  <a:pt x="573541" y="0"/>
                </a:lnTo>
                <a:lnTo>
                  <a:pt x="757945" y="2631"/>
                </a:lnTo>
                <a:lnTo>
                  <a:pt x="844274" y="3703"/>
                </a:lnTo>
                <a:lnTo>
                  <a:pt x="899815" y="5911"/>
                </a:lnTo>
                <a:lnTo>
                  <a:pt x="967078" y="22313"/>
                </a:lnTo>
                <a:lnTo>
                  <a:pt x="1001397" y="41813"/>
                </a:lnTo>
                <a:lnTo>
                  <a:pt x="1031153" y="66453"/>
                </a:lnTo>
                <a:lnTo>
                  <a:pt x="1059134" y="97520"/>
                </a:lnTo>
                <a:lnTo>
                  <a:pt x="1088125" y="136302"/>
                </a:lnTo>
                <a:lnTo>
                  <a:pt x="1120914" y="184084"/>
                </a:lnTo>
                <a:lnTo>
                  <a:pt x="1211083" y="317814"/>
                </a:lnTo>
                <a:lnTo>
                  <a:pt x="1247236" y="371934"/>
                </a:lnTo>
                <a:lnTo>
                  <a:pt x="1277803" y="418359"/>
                </a:lnTo>
                <a:lnTo>
                  <a:pt x="1303060" y="457694"/>
                </a:lnTo>
                <a:lnTo>
                  <a:pt x="1323282" y="490541"/>
                </a:lnTo>
                <a:lnTo>
                  <a:pt x="1349730" y="539180"/>
                </a:lnTo>
                <a:lnTo>
                  <a:pt x="1375786" y="596168"/>
                </a:lnTo>
                <a:lnTo>
                  <a:pt x="1398474" y="647763"/>
                </a:lnTo>
                <a:lnTo>
                  <a:pt x="1417446" y="695143"/>
                </a:lnTo>
                <a:lnTo>
                  <a:pt x="1432357" y="739487"/>
                </a:lnTo>
                <a:lnTo>
                  <a:pt x="1442859" y="781975"/>
                </a:lnTo>
                <a:lnTo>
                  <a:pt x="1448607" y="823784"/>
                </a:lnTo>
                <a:lnTo>
                  <a:pt x="1449255" y="866094"/>
                </a:lnTo>
                <a:lnTo>
                  <a:pt x="1444455" y="910084"/>
                </a:lnTo>
                <a:lnTo>
                  <a:pt x="1427696" y="974657"/>
                </a:lnTo>
                <a:lnTo>
                  <a:pt x="1401234" y="1035896"/>
                </a:lnTo>
                <a:lnTo>
                  <a:pt x="1365797" y="1092417"/>
                </a:lnTo>
                <a:lnTo>
                  <a:pt x="1322112" y="1142836"/>
                </a:lnTo>
                <a:lnTo>
                  <a:pt x="1285903" y="1173932"/>
                </a:lnTo>
                <a:lnTo>
                  <a:pt x="1247798" y="1198875"/>
                </a:lnTo>
                <a:lnTo>
                  <a:pt x="1207296" y="1218625"/>
                </a:lnTo>
                <a:lnTo>
                  <a:pt x="1163895" y="1234141"/>
                </a:lnTo>
                <a:lnTo>
                  <a:pt x="1117093" y="1246383"/>
                </a:lnTo>
                <a:lnTo>
                  <a:pt x="1066390" y="1256309"/>
                </a:lnTo>
                <a:lnTo>
                  <a:pt x="1011283" y="1264879"/>
                </a:lnTo>
                <a:lnTo>
                  <a:pt x="951270" y="1273053"/>
                </a:lnTo>
                <a:lnTo>
                  <a:pt x="881668" y="1281727"/>
                </a:lnTo>
                <a:lnTo>
                  <a:pt x="842839" y="1285774"/>
                </a:lnTo>
                <a:lnTo>
                  <a:pt x="801610" y="1289225"/>
                </a:lnTo>
                <a:lnTo>
                  <a:pt x="758194" y="1291779"/>
                </a:lnTo>
                <a:lnTo>
                  <a:pt x="712805" y="1293134"/>
                </a:lnTo>
                <a:close/>
              </a:path>
            </a:pathLst>
          </a:custGeom>
          <a:solidFill>
            <a:srgbClr val="2A9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2270226" y="2740786"/>
            <a:ext cx="377825" cy="747395"/>
          </a:xfrm>
          <a:custGeom>
            <a:avLst/>
            <a:gdLst/>
            <a:ahLst/>
            <a:cxnLst/>
            <a:rect l="l" t="t" r="r" b="b"/>
            <a:pathLst>
              <a:path w="377825" h="747395">
                <a:moveTo>
                  <a:pt x="377342" y="228815"/>
                </a:moveTo>
                <a:lnTo>
                  <a:pt x="370268" y="184327"/>
                </a:lnTo>
                <a:lnTo>
                  <a:pt x="352602" y="142913"/>
                </a:lnTo>
                <a:lnTo>
                  <a:pt x="325412" y="107035"/>
                </a:lnTo>
                <a:lnTo>
                  <a:pt x="290296" y="78816"/>
                </a:lnTo>
                <a:lnTo>
                  <a:pt x="249389" y="59982"/>
                </a:lnTo>
                <a:lnTo>
                  <a:pt x="227571" y="54533"/>
                </a:lnTo>
                <a:lnTo>
                  <a:pt x="227571" y="0"/>
                </a:lnTo>
                <a:lnTo>
                  <a:pt x="149834" y="0"/>
                </a:lnTo>
                <a:lnTo>
                  <a:pt x="149834" y="56591"/>
                </a:lnTo>
                <a:lnTo>
                  <a:pt x="149834" y="168973"/>
                </a:lnTo>
                <a:lnTo>
                  <a:pt x="149834" y="321208"/>
                </a:lnTo>
                <a:lnTo>
                  <a:pt x="145072" y="318871"/>
                </a:lnTo>
                <a:lnTo>
                  <a:pt x="113372" y="289331"/>
                </a:lnTo>
                <a:lnTo>
                  <a:pt x="100698" y="242430"/>
                </a:lnTo>
                <a:lnTo>
                  <a:pt x="101041" y="236994"/>
                </a:lnTo>
                <a:lnTo>
                  <a:pt x="116217" y="196405"/>
                </a:lnTo>
                <a:lnTo>
                  <a:pt x="149834" y="168973"/>
                </a:lnTo>
                <a:lnTo>
                  <a:pt x="149834" y="56591"/>
                </a:lnTo>
                <a:lnTo>
                  <a:pt x="109093" y="71793"/>
                </a:lnTo>
                <a:lnTo>
                  <a:pt x="71920" y="97193"/>
                </a:lnTo>
                <a:lnTo>
                  <a:pt x="42024" y="130860"/>
                </a:lnTo>
                <a:lnTo>
                  <a:pt x="21196" y="170802"/>
                </a:lnTo>
                <a:lnTo>
                  <a:pt x="10706" y="214604"/>
                </a:lnTo>
                <a:lnTo>
                  <a:pt x="9563" y="232600"/>
                </a:lnTo>
                <a:lnTo>
                  <a:pt x="9652" y="241642"/>
                </a:lnTo>
                <a:lnTo>
                  <a:pt x="16725" y="286131"/>
                </a:lnTo>
                <a:lnTo>
                  <a:pt x="34378" y="327545"/>
                </a:lnTo>
                <a:lnTo>
                  <a:pt x="61569" y="363435"/>
                </a:lnTo>
                <a:lnTo>
                  <a:pt x="96672" y="391655"/>
                </a:lnTo>
                <a:lnTo>
                  <a:pt x="137591" y="410489"/>
                </a:lnTo>
                <a:lnTo>
                  <a:pt x="149834" y="413880"/>
                </a:lnTo>
                <a:lnTo>
                  <a:pt x="149834" y="573836"/>
                </a:lnTo>
                <a:lnTo>
                  <a:pt x="121056" y="544449"/>
                </a:lnTo>
                <a:lnTo>
                  <a:pt x="110032" y="508101"/>
                </a:lnTo>
                <a:lnTo>
                  <a:pt x="110032" y="502627"/>
                </a:lnTo>
                <a:lnTo>
                  <a:pt x="0" y="512114"/>
                </a:lnTo>
                <a:lnTo>
                  <a:pt x="5524" y="556844"/>
                </a:lnTo>
                <a:lnTo>
                  <a:pt x="21755" y="598855"/>
                </a:lnTo>
                <a:lnTo>
                  <a:pt x="47701" y="635673"/>
                </a:lnTo>
                <a:lnTo>
                  <a:pt x="81826" y="665099"/>
                </a:lnTo>
                <a:lnTo>
                  <a:pt x="122085" y="685342"/>
                </a:lnTo>
                <a:lnTo>
                  <a:pt x="149834" y="692835"/>
                </a:lnTo>
                <a:lnTo>
                  <a:pt x="149834" y="747242"/>
                </a:lnTo>
                <a:lnTo>
                  <a:pt x="227571" y="747242"/>
                </a:lnTo>
                <a:lnTo>
                  <a:pt x="227571" y="690816"/>
                </a:lnTo>
                <a:lnTo>
                  <a:pt x="228803" y="690537"/>
                </a:lnTo>
                <a:lnTo>
                  <a:pt x="270814" y="674319"/>
                </a:lnTo>
                <a:lnTo>
                  <a:pt x="307632" y="648373"/>
                </a:lnTo>
                <a:lnTo>
                  <a:pt x="337045" y="614235"/>
                </a:lnTo>
                <a:lnTo>
                  <a:pt x="357301" y="573976"/>
                </a:lnTo>
                <a:lnTo>
                  <a:pt x="367157" y="530034"/>
                </a:lnTo>
                <a:lnTo>
                  <a:pt x="368033" y="512000"/>
                </a:lnTo>
                <a:lnTo>
                  <a:pt x="367804" y="502958"/>
                </a:lnTo>
                <a:lnTo>
                  <a:pt x="360083" y="458584"/>
                </a:lnTo>
                <a:lnTo>
                  <a:pt x="341820" y="417410"/>
                </a:lnTo>
                <a:lnTo>
                  <a:pt x="314083" y="381901"/>
                </a:lnTo>
                <a:lnTo>
                  <a:pt x="278549" y="354190"/>
                </a:lnTo>
                <a:lnTo>
                  <a:pt x="276987" y="353314"/>
                </a:lnTo>
                <a:lnTo>
                  <a:pt x="276987" y="497103"/>
                </a:lnTo>
                <a:lnTo>
                  <a:pt x="276987" y="508063"/>
                </a:lnTo>
                <a:lnTo>
                  <a:pt x="259892" y="553529"/>
                </a:lnTo>
                <a:lnTo>
                  <a:pt x="227571" y="578878"/>
                </a:lnTo>
                <a:lnTo>
                  <a:pt x="227571" y="426377"/>
                </a:lnTo>
                <a:lnTo>
                  <a:pt x="259842" y="451650"/>
                </a:lnTo>
                <a:lnTo>
                  <a:pt x="276453" y="491667"/>
                </a:lnTo>
                <a:lnTo>
                  <a:pt x="276987" y="497103"/>
                </a:lnTo>
                <a:lnTo>
                  <a:pt x="276987" y="353314"/>
                </a:lnTo>
                <a:lnTo>
                  <a:pt x="237375" y="335940"/>
                </a:lnTo>
                <a:lnTo>
                  <a:pt x="227571" y="333298"/>
                </a:lnTo>
                <a:lnTo>
                  <a:pt x="227571" y="173596"/>
                </a:lnTo>
                <a:lnTo>
                  <a:pt x="255282" y="200698"/>
                </a:lnTo>
                <a:lnTo>
                  <a:pt x="267741" y="242125"/>
                </a:lnTo>
                <a:lnTo>
                  <a:pt x="377342" y="228815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2074304" y="1932283"/>
            <a:ext cx="761365" cy="440690"/>
          </a:xfrm>
          <a:custGeom>
            <a:avLst/>
            <a:gdLst/>
            <a:ahLst/>
            <a:cxnLst/>
            <a:rect l="l" t="t" r="r" b="b"/>
            <a:pathLst>
              <a:path w="761364" h="440689">
                <a:moveTo>
                  <a:pt x="546469" y="440113"/>
                </a:moveTo>
                <a:lnTo>
                  <a:pt x="199887" y="429736"/>
                </a:lnTo>
                <a:lnTo>
                  <a:pt x="4539" y="74689"/>
                </a:lnTo>
                <a:lnTo>
                  <a:pt x="3173" y="71977"/>
                </a:lnTo>
                <a:lnTo>
                  <a:pt x="2116" y="69150"/>
                </a:lnTo>
                <a:lnTo>
                  <a:pt x="617" y="63266"/>
                </a:lnTo>
                <a:lnTo>
                  <a:pt x="194" y="60278"/>
                </a:lnTo>
                <a:lnTo>
                  <a:pt x="0" y="54209"/>
                </a:lnTo>
                <a:lnTo>
                  <a:pt x="231" y="51200"/>
                </a:lnTo>
                <a:lnTo>
                  <a:pt x="23860" y="18105"/>
                </a:lnTo>
                <a:lnTo>
                  <a:pt x="65433" y="6779"/>
                </a:lnTo>
                <a:lnTo>
                  <a:pt x="138320" y="0"/>
                </a:lnTo>
                <a:lnTo>
                  <a:pt x="175308" y="2457"/>
                </a:lnTo>
                <a:lnTo>
                  <a:pt x="224504" y="12945"/>
                </a:lnTo>
                <a:lnTo>
                  <a:pt x="265885" y="29405"/>
                </a:lnTo>
                <a:lnTo>
                  <a:pt x="301817" y="49794"/>
                </a:lnTo>
                <a:lnTo>
                  <a:pt x="334665" y="72064"/>
                </a:lnTo>
                <a:lnTo>
                  <a:pt x="366796" y="94171"/>
                </a:lnTo>
                <a:lnTo>
                  <a:pt x="400575" y="114067"/>
                </a:lnTo>
                <a:lnTo>
                  <a:pt x="438368" y="129708"/>
                </a:lnTo>
                <a:lnTo>
                  <a:pt x="482541" y="139047"/>
                </a:lnTo>
                <a:lnTo>
                  <a:pt x="542205" y="138661"/>
                </a:lnTo>
                <a:lnTo>
                  <a:pt x="595425" y="126654"/>
                </a:lnTo>
                <a:lnTo>
                  <a:pt x="641930" y="107962"/>
                </a:lnTo>
                <a:lnTo>
                  <a:pt x="681451" y="87521"/>
                </a:lnTo>
                <a:lnTo>
                  <a:pt x="713718" y="70267"/>
                </a:lnTo>
                <a:lnTo>
                  <a:pt x="738460" y="61137"/>
                </a:lnTo>
                <a:lnTo>
                  <a:pt x="755408" y="65066"/>
                </a:lnTo>
                <a:lnTo>
                  <a:pt x="761068" y="75817"/>
                </a:lnTo>
                <a:lnTo>
                  <a:pt x="761113" y="93726"/>
                </a:lnTo>
                <a:lnTo>
                  <a:pt x="754320" y="120050"/>
                </a:lnTo>
                <a:lnTo>
                  <a:pt x="739467" y="156050"/>
                </a:lnTo>
                <a:lnTo>
                  <a:pt x="715332" y="202984"/>
                </a:lnTo>
                <a:lnTo>
                  <a:pt x="680694" y="262110"/>
                </a:lnTo>
                <a:lnTo>
                  <a:pt x="634329" y="334687"/>
                </a:lnTo>
                <a:lnTo>
                  <a:pt x="575017" y="421974"/>
                </a:lnTo>
                <a:lnTo>
                  <a:pt x="553162" y="438626"/>
                </a:lnTo>
                <a:lnTo>
                  <a:pt x="546469" y="440113"/>
                </a:lnTo>
                <a:close/>
              </a:path>
            </a:pathLst>
          </a:custGeom>
          <a:solidFill>
            <a:srgbClr val="2A9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9824477" y="4277053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1331762" y="2663518"/>
                </a:moveTo>
                <a:lnTo>
                  <a:pt x="1283992" y="2662678"/>
                </a:lnTo>
                <a:lnTo>
                  <a:pt x="1236649" y="2660174"/>
                </a:lnTo>
                <a:lnTo>
                  <a:pt x="1189758" y="2656037"/>
                </a:lnTo>
                <a:lnTo>
                  <a:pt x="1143345" y="2650293"/>
                </a:lnTo>
                <a:lnTo>
                  <a:pt x="1097441" y="2642972"/>
                </a:lnTo>
                <a:lnTo>
                  <a:pt x="1052072" y="2634100"/>
                </a:lnTo>
                <a:lnTo>
                  <a:pt x="1007267" y="2623707"/>
                </a:lnTo>
                <a:lnTo>
                  <a:pt x="963054" y="2611820"/>
                </a:lnTo>
                <a:lnTo>
                  <a:pt x="919461" y="2598468"/>
                </a:lnTo>
                <a:lnTo>
                  <a:pt x="876517" y="2583679"/>
                </a:lnTo>
                <a:lnTo>
                  <a:pt x="834249" y="2567481"/>
                </a:lnTo>
                <a:lnTo>
                  <a:pt x="792686" y="2549902"/>
                </a:lnTo>
                <a:lnTo>
                  <a:pt x="751856" y="2530970"/>
                </a:lnTo>
                <a:lnTo>
                  <a:pt x="711787" y="2510714"/>
                </a:lnTo>
                <a:lnTo>
                  <a:pt x="672507" y="2489161"/>
                </a:lnTo>
                <a:lnTo>
                  <a:pt x="634044" y="2466341"/>
                </a:lnTo>
                <a:lnTo>
                  <a:pt x="596428" y="2442280"/>
                </a:lnTo>
                <a:lnTo>
                  <a:pt x="559685" y="2417008"/>
                </a:lnTo>
                <a:lnTo>
                  <a:pt x="523844" y="2390552"/>
                </a:lnTo>
                <a:lnTo>
                  <a:pt x="488933" y="2362940"/>
                </a:lnTo>
                <a:lnTo>
                  <a:pt x="454980" y="2334202"/>
                </a:lnTo>
                <a:lnTo>
                  <a:pt x="422014" y="2304364"/>
                </a:lnTo>
                <a:lnTo>
                  <a:pt x="390062" y="2273455"/>
                </a:lnTo>
                <a:lnTo>
                  <a:pt x="359153" y="2241503"/>
                </a:lnTo>
                <a:lnTo>
                  <a:pt x="329315" y="2208537"/>
                </a:lnTo>
                <a:lnTo>
                  <a:pt x="300577" y="2174584"/>
                </a:lnTo>
                <a:lnTo>
                  <a:pt x="272965" y="2139673"/>
                </a:lnTo>
                <a:lnTo>
                  <a:pt x="246509" y="2103832"/>
                </a:lnTo>
                <a:lnTo>
                  <a:pt x="221237" y="2067089"/>
                </a:lnTo>
                <a:lnTo>
                  <a:pt x="197176" y="2029472"/>
                </a:lnTo>
                <a:lnTo>
                  <a:pt x="174356" y="1991010"/>
                </a:lnTo>
                <a:lnTo>
                  <a:pt x="152803" y="1951730"/>
                </a:lnTo>
                <a:lnTo>
                  <a:pt x="132547" y="1911661"/>
                </a:lnTo>
                <a:lnTo>
                  <a:pt x="113616" y="1870831"/>
                </a:lnTo>
                <a:lnTo>
                  <a:pt x="96036" y="1829268"/>
                </a:lnTo>
                <a:lnTo>
                  <a:pt x="79838" y="1787000"/>
                </a:lnTo>
                <a:lnTo>
                  <a:pt x="65049" y="1744056"/>
                </a:lnTo>
                <a:lnTo>
                  <a:pt x="51697" y="1700463"/>
                </a:lnTo>
                <a:lnTo>
                  <a:pt x="39810" y="1656250"/>
                </a:lnTo>
                <a:lnTo>
                  <a:pt x="29417" y="1611445"/>
                </a:lnTo>
                <a:lnTo>
                  <a:pt x="20546" y="1566076"/>
                </a:lnTo>
                <a:lnTo>
                  <a:pt x="13224" y="1520171"/>
                </a:lnTo>
                <a:lnTo>
                  <a:pt x="7480" y="1473759"/>
                </a:lnTo>
                <a:lnTo>
                  <a:pt x="3343" y="1426868"/>
                </a:lnTo>
                <a:lnTo>
                  <a:pt x="840" y="1379525"/>
                </a:lnTo>
                <a:lnTo>
                  <a:pt x="0" y="1331724"/>
                </a:lnTo>
                <a:lnTo>
                  <a:pt x="840" y="1283993"/>
                </a:lnTo>
                <a:lnTo>
                  <a:pt x="3343" y="1236650"/>
                </a:lnTo>
                <a:lnTo>
                  <a:pt x="7480" y="1189758"/>
                </a:lnTo>
                <a:lnTo>
                  <a:pt x="13224" y="1143346"/>
                </a:lnTo>
                <a:lnTo>
                  <a:pt x="20546" y="1097441"/>
                </a:lnTo>
                <a:lnTo>
                  <a:pt x="29417" y="1052072"/>
                </a:lnTo>
                <a:lnTo>
                  <a:pt x="39810" y="1007267"/>
                </a:lnTo>
                <a:lnTo>
                  <a:pt x="51697" y="963054"/>
                </a:lnTo>
                <a:lnTo>
                  <a:pt x="65049" y="919461"/>
                </a:lnTo>
                <a:lnTo>
                  <a:pt x="79838" y="876517"/>
                </a:lnTo>
                <a:lnTo>
                  <a:pt x="96036" y="834249"/>
                </a:lnTo>
                <a:lnTo>
                  <a:pt x="113616" y="792686"/>
                </a:lnTo>
                <a:lnTo>
                  <a:pt x="132547" y="751856"/>
                </a:lnTo>
                <a:lnTo>
                  <a:pt x="152803" y="711787"/>
                </a:lnTo>
                <a:lnTo>
                  <a:pt x="174356" y="672507"/>
                </a:lnTo>
                <a:lnTo>
                  <a:pt x="197176" y="634045"/>
                </a:lnTo>
                <a:lnTo>
                  <a:pt x="221237" y="596428"/>
                </a:lnTo>
                <a:lnTo>
                  <a:pt x="246509" y="559685"/>
                </a:lnTo>
                <a:lnTo>
                  <a:pt x="272965" y="523844"/>
                </a:lnTo>
                <a:lnTo>
                  <a:pt x="300577" y="488933"/>
                </a:lnTo>
                <a:lnTo>
                  <a:pt x="329315" y="454981"/>
                </a:lnTo>
                <a:lnTo>
                  <a:pt x="359153" y="422014"/>
                </a:lnTo>
                <a:lnTo>
                  <a:pt x="390062" y="390063"/>
                </a:lnTo>
                <a:lnTo>
                  <a:pt x="422014" y="359154"/>
                </a:lnTo>
                <a:lnTo>
                  <a:pt x="454980" y="329316"/>
                </a:lnTo>
                <a:lnTo>
                  <a:pt x="488933" y="300577"/>
                </a:lnTo>
                <a:lnTo>
                  <a:pt x="523844" y="272966"/>
                </a:lnTo>
                <a:lnTo>
                  <a:pt x="559685" y="246510"/>
                </a:lnTo>
                <a:lnTo>
                  <a:pt x="596428" y="221237"/>
                </a:lnTo>
                <a:lnTo>
                  <a:pt x="634044" y="197177"/>
                </a:lnTo>
                <a:lnTo>
                  <a:pt x="672507" y="174356"/>
                </a:lnTo>
                <a:lnTo>
                  <a:pt x="711787" y="152804"/>
                </a:lnTo>
                <a:lnTo>
                  <a:pt x="751856" y="132548"/>
                </a:lnTo>
                <a:lnTo>
                  <a:pt x="792686" y="113616"/>
                </a:lnTo>
                <a:lnTo>
                  <a:pt x="834249" y="96037"/>
                </a:lnTo>
                <a:lnTo>
                  <a:pt x="876517" y="79839"/>
                </a:lnTo>
                <a:lnTo>
                  <a:pt x="919461" y="65050"/>
                </a:lnTo>
                <a:lnTo>
                  <a:pt x="963054" y="51698"/>
                </a:lnTo>
                <a:lnTo>
                  <a:pt x="1007267" y="39811"/>
                </a:lnTo>
                <a:lnTo>
                  <a:pt x="1052072" y="29418"/>
                </a:lnTo>
                <a:lnTo>
                  <a:pt x="1097441" y="20546"/>
                </a:lnTo>
                <a:lnTo>
                  <a:pt x="1143345" y="13225"/>
                </a:lnTo>
                <a:lnTo>
                  <a:pt x="1189758" y="7481"/>
                </a:lnTo>
                <a:lnTo>
                  <a:pt x="1236649" y="3343"/>
                </a:lnTo>
                <a:lnTo>
                  <a:pt x="1283992" y="840"/>
                </a:lnTo>
                <a:lnTo>
                  <a:pt x="1331758" y="0"/>
                </a:lnTo>
                <a:lnTo>
                  <a:pt x="1379524" y="840"/>
                </a:lnTo>
                <a:lnTo>
                  <a:pt x="1426867" y="3343"/>
                </a:lnTo>
                <a:lnTo>
                  <a:pt x="1473759" y="7481"/>
                </a:lnTo>
                <a:lnTo>
                  <a:pt x="1520171" y="13225"/>
                </a:lnTo>
                <a:lnTo>
                  <a:pt x="1566075" y="20546"/>
                </a:lnTo>
                <a:lnTo>
                  <a:pt x="1611444" y="29418"/>
                </a:lnTo>
                <a:lnTo>
                  <a:pt x="1656250" y="39811"/>
                </a:lnTo>
                <a:lnTo>
                  <a:pt x="1700463" y="51698"/>
                </a:lnTo>
                <a:lnTo>
                  <a:pt x="1744055" y="65050"/>
                </a:lnTo>
                <a:lnTo>
                  <a:pt x="1787000" y="79839"/>
                </a:lnTo>
                <a:lnTo>
                  <a:pt x="1829268" y="96037"/>
                </a:lnTo>
                <a:lnTo>
                  <a:pt x="1870831" y="113616"/>
                </a:lnTo>
                <a:lnTo>
                  <a:pt x="1911661" y="132548"/>
                </a:lnTo>
                <a:lnTo>
                  <a:pt x="1951730" y="152804"/>
                </a:lnTo>
                <a:lnTo>
                  <a:pt x="1991010" y="174356"/>
                </a:lnTo>
                <a:lnTo>
                  <a:pt x="2029472" y="197177"/>
                </a:lnTo>
                <a:lnTo>
                  <a:pt x="2067089" y="221237"/>
                </a:lnTo>
                <a:lnTo>
                  <a:pt x="2103832" y="246510"/>
                </a:lnTo>
                <a:lnTo>
                  <a:pt x="2139673" y="272966"/>
                </a:lnTo>
                <a:lnTo>
                  <a:pt x="2174584" y="300577"/>
                </a:lnTo>
                <a:lnTo>
                  <a:pt x="2208537" y="329316"/>
                </a:lnTo>
                <a:lnTo>
                  <a:pt x="2241503" y="359154"/>
                </a:lnTo>
                <a:lnTo>
                  <a:pt x="2273454" y="390063"/>
                </a:lnTo>
                <a:lnTo>
                  <a:pt x="2304363" y="422014"/>
                </a:lnTo>
                <a:lnTo>
                  <a:pt x="2334201" y="454981"/>
                </a:lnTo>
                <a:lnTo>
                  <a:pt x="2362940" y="488933"/>
                </a:lnTo>
                <a:lnTo>
                  <a:pt x="2390551" y="523844"/>
                </a:lnTo>
                <a:lnTo>
                  <a:pt x="2417007" y="559685"/>
                </a:lnTo>
                <a:lnTo>
                  <a:pt x="2442280" y="596428"/>
                </a:lnTo>
                <a:lnTo>
                  <a:pt x="2466340" y="634045"/>
                </a:lnTo>
                <a:lnTo>
                  <a:pt x="2489161" y="672507"/>
                </a:lnTo>
                <a:lnTo>
                  <a:pt x="2510714" y="711787"/>
                </a:lnTo>
                <a:lnTo>
                  <a:pt x="2530970" y="751856"/>
                </a:lnTo>
                <a:lnTo>
                  <a:pt x="2549901" y="792686"/>
                </a:lnTo>
                <a:lnTo>
                  <a:pt x="2567480" y="834249"/>
                </a:lnTo>
                <a:lnTo>
                  <a:pt x="2583679" y="876517"/>
                </a:lnTo>
                <a:lnTo>
                  <a:pt x="2598468" y="919461"/>
                </a:lnTo>
                <a:lnTo>
                  <a:pt x="2611820" y="963054"/>
                </a:lnTo>
                <a:lnTo>
                  <a:pt x="2623707" y="1007267"/>
                </a:lnTo>
                <a:lnTo>
                  <a:pt x="2634100" y="1052072"/>
                </a:lnTo>
                <a:lnTo>
                  <a:pt x="2642971" y="1097441"/>
                </a:lnTo>
                <a:lnTo>
                  <a:pt x="2650293" y="1143346"/>
                </a:lnTo>
                <a:lnTo>
                  <a:pt x="2656037" y="1189758"/>
                </a:lnTo>
                <a:lnTo>
                  <a:pt x="2660174" y="1236650"/>
                </a:lnTo>
                <a:lnTo>
                  <a:pt x="2662678" y="1283993"/>
                </a:lnTo>
                <a:lnTo>
                  <a:pt x="2663517" y="1331759"/>
                </a:lnTo>
                <a:lnTo>
                  <a:pt x="2662678" y="1379525"/>
                </a:lnTo>
                <a:lnTo>
                  <a:pt x="2660174" y="1426868"/>
                </a:lnTo>
                <a:lnTo>
                  <a:pt x="2656037" y="1473759"/>
                </a:lnTo>
                <a:lnTo>
                  <a:pt x="2650293" y="1520171"/>
                </a:lnTo>
                <a:lnTo>
                  <a:pt x="2642971" y="1566076"/>
                </a:lnTo>
                <a:lnTo>
                  <a:pt x="2634100" y="1611445"/>
                </a:lnTo>
                <a:lnTo>
                  <a:pt x="2623707" y="1656250"/>
                </a:lnTo>
                <a:lnTo>
                  <a:pt x="2611820" y="1700463"/>
                </a:lnTo>
                <a:lnTo>
                  <a:pt x="2598468" y="1744056"/>
                </a:lnTo>
                <a:lnTo>
                  <a:pt x="2583679" y="1787000"/>
                </a:lnTo>
                <a:lnTo>
                  <a:pt x="2567480" y="1829268"/>
                </a:lnTo>
                <a:lnTo>
                  <a:pt x="2549901" y="1870831"/>
                </a:lnTo>
                <a:lnTo>
                  <a:pt x="2530970" y="1911661"/>
                </a:lnTo>
                <a:lnTo>
                  <a:pt x="2510714" y="1951730"/>
                </a:lnTo>
                <a:lnTo>
                  <a:pt x="2489161" y="1991010"/>
                </a:lnTo>
                <a:lnTo>
                  <a:pt x="2466340" y="2029472"/>
                </a:lnTo>
                <a:lnTo>
                  <a:pt x="2442280" y="2067089"/>
                </a:lnTo>
                <a:lnTo>
                  <a:pt x="2417007" y="2103832"/>
                </a:lnTo>
                <a:lnTo>
                  <a:pt x="2390551" y="2139673"/>
                </a:lnTo>
                <a:lnTo>
                  <a:pt x="2362940" y="2174584"/>
                </a:lnTo>
                <a:lnTo>
                  <a:pt x="2334201" y="2208537"/>
                </a:lnTo>
                <a:lnTo>
                  <a:pt x="2304363" y="2241503"/>
                </a:lnTo>
                <a:lnTo>
                  <a:pt x="2273454" y="2273455"/>
                </a:lnTo>
                <a:lnTo>
                  <a:pt x="2241503" y="2304364"/>
                </a:lnTo>
                <a:lnTo>
                  <a:pt x="2208537" y="2334202"/>
                </a:lnTo>
                <a:lnTo>
                  <a:pt x="2174584" y="2362940"/>
                </a:lnTo>
                <a:lnTo>
                  <a:pt x="2139673" y="2390552"/>
                </a:lnTo>
                <a:lnTo>
                  <a:pt x="2103832" y="2417008"/>
                </a:lnTo>
                <a:lnTo>
                  <a:pt x="2067089" y="2442280"/>
                </a:lnTo>
                <a:lnTo>
                  <a:pt x="2029472" y="2466341"/>
                </a:lnTo>
                <a:lnTo>
                  <a:pt x="1991010" y="2489161"/>
                </a:lnTo>
                <a:lnTo>
                  <a:pt x="1951730" y="2510714"/>
                </a:lnTo>
                <a:lnTo>
                  <a:pt x="1911661" y="2530970"/>
                </a:lnTo>
                <a:lnTo>
                  <a:pt x="1870831" y="2549902"/>
                </a:lnTo>
                <a:lnTo>
                  <a:pt x="1829268" y="2567481"/>
                </a:lnTo>
                <a:lnTo>
                  <a:pt x="1787000" y="2583679"/>
                </a:lnTo>
                <a:lnTo>
                  <a:pt x="1744055" y="2598468"/>
                </a:lnTo>
                <a:lnTo>
                  <a:pt x="1700463" y="2611820"/>
                </a:lnTo>
                <a:lnTo>
                  <a:pt x="1656250" y="2623707"/>
                </a:lnTo>
                <a:lnTo>
                  <a:pt x="1611444" y="2634100"/>
                </a:lnTo>
                <a:lnTo>
                  <a:pt x="1566075" y="2642972"/>
                </a:lnTo>
                <a:lnTo>
                  <a:pt x="1520171" y="2650293"/>
                </a:lnTo>
                <a:lnTo>
                  <a:pt x="1473759" y="2656037"/>
                </a:lnTo>
                <a:lnTo>
                  <a:pt x="1426867" y="2660174"/>
                </a:lnTo>
                <a:lnTo>
                  <a:pt x="1379524" y="2662678"/>
                </a:lnTo>
                <a:lnTo>
                  <a:pt x="1331762" y="26635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3" name="bg object 2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124204" y="4605087"/>
            <a:ext cx="2076449" cy="2076449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9824477" y="1571952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1331758" y="2663518"/>
                </a:moveTo>
                <a:lnTo>
                  <a:pt x="1283992" y="2662678"/>
                </a:lnTo>
                <a:lnTo>
                  <a:pt x="1236649" y="2660174"/>
                </a:lnTo>
                <a:lnTo>
                  <a:pt x="1189758" y="2656037"/>
                </a:lnTo>
                <a:lnTo>
                  <a:pt x="1143345" y="2650293"/>
                </a:lnTo>
                <a:lnTo>
                  <a:pt x="1097441" y="2642971"/>
                </a:lnTo>
                <a:lnTo>
                  <a:pt x="1052072" y="2634100"/>
                </a:lnTo>
                <a:lnTo>
                  <a:pt x="1007267" y="2623707"/>
                </a:lnTo>
                <a:lnTo>
                  <a:pt x="963054" y="2611820"/>
                </a:lnTo>
                <a:lnTo>
                  <a:pt x="919461" y="2598468"/>
                </a:lnTo>
                <a:lnTo>
                  <a:pt x="876517" y="2583679"/>
                </a:lnTo>
                <a:lnTo>
                  <a:pt x="834249" y="2567481"/>
                </a:lnTo>
                <a:lnTo>
                  <a:pt x="792686" y="2549902"/>
                </a:lnTo>
                <a:lnTo>
                  <a:pt x="751856" y="2530970"/>
                </a:lnTo>
                <a:lnTo>
                  <a:pt x="711787" y="2510714"/>
                </a:lnTo>
                <a:lnTo>
                  <a:pt x="672507" y="2489161"/>
                </a:lnTo>
                <a:lnTo>
                  <a:pt x="634044" y="2466341"/>
                </a:lnTo>
                <a:lnTo>
                  <a:pt x="596428" y="2442280"/>
                </a:lnTo>
                <a:lnTo>
                  <a:pt x="559685" y="2417008"/>
                </a:lnTo>
                <a:lnTo>
                  <a:pt x="523844" y="2390552"/>
                </a:lnTo>
                <a:lnTo>
                  <a:pt x="488933" y="2362940"/>
                </a:lnTo>
                <a:lnTo>
                  <a:pt x="454980" y="2334202"/>
                </a:lnTo>
                <a:lnTo>
                  <a:pt x="422014" y="2304364"/>
                </a:lnTo>
                <a:lnTo>
                  <a:pt x="390062" y="2273455"/>
                </a:lnTo>
                <a:lnTo>
                  <a:pt x="359153" y="2241503"/>
                </a:lnTo>
                <a:lnTo>
                  <a:pt x="329315" y="2208537"/>
                </a:lnTo>
                <a:lnTo>
                  <a:pt x="300577" y="2174584"/>
                </a:lnTo>
                <a:lnTo>
                  <a:pt x="272965" y="2139673"/>
                </a:lnTo>
                <a:lnTo>
                  <a:pt x="246509" y="2103832"/>
                </a:lnTo>
                <a:lnTo>
                  <a:pt x="221237" y="2067089"/>
                </a:lnTo>
                <a:lnTo>
                  <a:pt x="197176" y="2029473"/>
                </a:lnTo>
                <a:lnTo>
                  <a:pt x="174356" y="1991010"/>
                </a:lnTo>
                <a:lnTo>
                  <a:pt x="152803" y="1951731"/>
                </a:lnTo>
                <a:lnTo>
                  <a:pt x="132547" y="1911662"/>
                </a:lnTo>
                <a:lnTo>
                  <a:pt x="113616" y="1870831"/>
                </a:lnTo>
                <a:lnTo>
                  <a:pt x="96036" y="1829268"/>
                </a:lnTo>
                <a:lnTo>
                  <a:pt x="79838" y="1787001"/>
                </a:lnTo>
                <a:lnTo>
                  <a:pt x="65049" y="1744056"/>
                </a:lnTo>
                <a:lnTo>
                  <a:pt x="51697" y="1700463"/>
                </a:lnTo>
                <a:lnTo>
                  <a:pt x="39810" y="1656250"/>
                </a:lnTo>
                <a:lnTo>
                  <a:pt x="29417" y="1611445"/>
                </a:lnTo>
                <a:lnTo>
                  <a:pt x="20546" y="1566076"/>
                </a:lnTo>
                <a:lnTo>
                  <a:pt x="13224" y="1520172"/>
                </a:lnTo>
                <a:lnTo>
                  <a:pt x="7480" y="1473759"/>
                </a:lnTo>
                <a:lnTo>
                  <a:pt x="3343" y="1426868"/>
                </a:lnTo>
                <a:lnTo>
                  <a:pt x="840" y="1379525"/>
                </a:lnTo>
                <a:lnTo>
                  <a:pt x="0" y="1331724"/>
                </a:lnTo>
                <a:lnTo>
                  <a:pt x="840" y="1283993"/>
                </a:lnTo>
                <a:lnTo>
                  <a:pt x="3343" y="1236650"/>
                </a:lnTo>
                <a:lnTo>
                  <a:pt x="7480" y="1189758"/>
                </a:lnTo>
                <a:lnTo>
                  <a:pt x="13224" y="1143346"/>
                </a:lnTo>
                <a:lnTo>
                  <a:pt x="20546" y="1097441"/>
                </a:lnTo>
                <a:lnTo>
                  <a:pt x="29417" y="1052072"/>
                </a:lnTo>
                <a:lnTo>
                  <a:pt x="39810" y="1007267"/>
                </a:lnTo>
                <a:lnTo>
                  <a:pt x="51697" y="963054"/>
                </a:lnTo>
                <a:lnTo>
                  <a:pt x="65049" y="919462"/>
                </a:lnTo>
                <a:lnTo>
                  <a:pt x="79838" y="876517"/>
                </a:lnTo>
                <a:lnTo>
                  <a:pt x="96036" y="834249"/>
                </a:lnTo>
                <a:lnTo>
                  <a:pt x="113616" y="792686"/>
                </a:lnTo>
                <a:lnTo>
                  <a:pt x="132547" y="751856"/>
                </a:lnTo>
                <a:lnTo>
                  <a:pt x="152803" y="711787"/>
                </a:lnTo>
                <a:lnTo>
                  <a:pt x="174356" y="672507"/>
                </a:lnTo>
                <a:lnTo>
                  <a:pt x="197176" y="634045"/>
                </a:lnTo>
                <a:lnTo>
                  <a:pt x="221237" y="596428"/>
                </a:lnTo>
                <a:lnTo>
                  <a:pt x="246509" y="559685"/>
                </a:lnTo>
                <a:lnTo>
                  <a:pt x="272965" y="523844"/>
                </a:lnTo>
                <a:lnTo>
                  <a:pt x="300577" y="488933"/>
                </a:lnTo>
                <a:lnTo>
                  <a:pt x="329315" y="454981"/>
                </a:lnTo>
                <a:lnTo>
                  <a:pt x="359153" y="422014"/>
                </a:lnTo>
                <a:lnTo>
                  <a:pt x="390062" y="390063"/>
                </a:lnTo>
                <a:lnTo>
                  <a:pt x="422014" y="359154"/>
                </a:lnTo>
                <a:lnTo>
                  <a:pt x="454980" y="329316"/>
                </a:lnTo>
                <a:lnTo>
                  <a:pt x="488933" y="300577"/>
                </a:lnTo>
                <a:lnTo>
                  <a:pt x="523844" y="272966"/>
                </a:lnTo>
                <a:lnTo>
                  <a:pt x="559685" y="246510"/>
                </a:lnTo>
                <a:lnTo>
                  <a:pt x="596428" y="221237"/>
                </a:lnTo>
                <a:lnTo>
                  <a:pt x="634044" y="197177"/>
                </a:lnTo>
                <a:lnTo>
                  <a:pt x="672507" y="174356"/>
                </a:lnTo>
                <a:lnTo>
                  <a:pt x="711787" y="152804"/>
                </a:lnTo>
                <a:lnTo>
                  <a:pt x="751856" y="132548"/>
                </a:lnTo>
                <a:lnTo>
                  <a:pt x="792686" y="113616"/>
                </a:lnTo>
                <a:lnTo>
                  <a:pt x="834249" y="96037"/>
                </a:lnTo>
                <a:lnTo>
                  <a:pt x="876517" y="79839"/>
                </a:lnTo>
                <a:lnTo>
                  <a:pt x="919461" y="65050"/>
                </a:lnTo>
                <a:lnTo>
                  <a:pt x="963054" y="51698"/>
                </a:lnTo>
                <a:lnTo>
                  <a:pt x="1007267" y="39811"/>
                </a:lnTo>
                <a:lnTo>
                  <a:pt x="1052072" y="29418"/>
                </a:lnTo>
                <a:lnTo>
                  <a:pt x="1097441" y="20546"/>
                </a:lnTo>
                <a:lnTo>
                  <a:pt x="1143345" y="13225"/>
                </a:lnTo>
                <a:lnTo>
                  <a:pt x="1189758" y="7481"/>
                </a:lnTo>
                <a:lnTo>
                  <a:pt x="1236649" y="3343"/>
                </a:lnTo>
                <a:lnTo>
                  <a:pt x="1283992" y="840"/>
                </a:lnTo>
                <a:lnTo>
                  <a:pt x="1331758" y="0"/>
                </a:lnTo>
                <a:lnTo>
                  <a:pt x="1379524" y="840"/>
                </a:lnTo>
                <a:lnTo>
                  <a:pt x="1426867" y="3343"/>
                </a:lnTo>
                <a:lnTo>
                  <a:pt x="1473759" y="7481"/>
                </a:lnTo>
                <a:lnTo>
                  <a:pt x="1520171" y="13225"/>
                </a:lnTo>
                <a:lnTo>
                  <a:pt x="1566075" y="20546"/>
                </a:lnTo>
                <a:lnTo>
                  <a:pt x="1611444" y="29418"/>
                </a:lnTo>
                <a:lnTo>
                  <a:pt x="1656250" y="39811"/>
                </a:lnTo>
                <a:lnTo>
                  <a:pt x="1700463" y="51698"/>
                </a:lnTo>
                <a:lnTo>
                  <a:pt x="1744055" y="65050"/>
                </a:lnTo>
                <a:lnTo>
                  <a:pt x="1787000" y="79839"/>
                </a:lnTo>
                <a:lnTo>
                  <a:pt x="1829268" y="96037"/>
                </a:lnTo>
                <a:lnTo>
                  <a:pt x="1870831" y="113616"/>
                </a:lnTo>
                <a:lnTo>
                  <a:pt x="1911661" y="132548"/>
                </a:lnTo>
                <a:lnTo>
                  <a:pt x="1951730" y="152804"/>
                </a:lnTo>
                <a:lnTo>
                  <a:pt x="1991010" y="174356"/>
                </a:lnTo>
                <a:lnTo>
                  <a:pt x="2029472" y="197177"/>
                </a:lnTo>
                <a:lnTo>
                  <a:pt x="2067089" y="221237"/>
                </a:lnTo>
                <a:lnTo>
                  <a:pt x="2103832" y="246510"/>
                </a:lnTo>
                <a:lnTo>
                  <a:pt x="2139673" y="272966"/>
                </a:lnTo>
                <a:lnTo>
                  <a:pt x="2174584" y="300577"/>
                </a:lnTo>
                <a:lnTo>
                  <a:pt x="2208537" y="329316"/>
                </a:lnTo>
                <a:lnTo>
                  <a:pt x="2241503" y="359154"/>
                </a:lnTo>
                <a:lnTo>
                  <a:pt x="2273454" y="390063"/>
                </a:lnTo>
                <a:lnTo>
                  <a:pt x="2304363" y="422014"/>
                </a:lnTo>
                <a:lnTo>
                  <a:pt x="2334201" y="454981"/>
                </a:lnTo>
                <a:lnTo>
                  <a:pt x="2362940" y="488933"/>
                </a:lnTo>
                <a:lnTo>
                  <a:pt x="2390551" y="523844"/>
                </a:lnTo>
                <a:lnTo>
                  <a:pt x="2417007" y="559685"/>
                </a:lnTo>
                <a:lnTo>
                  <a:pt x="2442280" y="596428"/>
                </a:lnTo>
                <a:lnTo>
                  <a:pt x="2466340" y="634045"/>
                </a:lnTo>
                <a:lnTo>
                  <a:pt x="2489161" y="672507"/>
                </a:lnTo>
                <a:lnTo>
                  <a:pt x="2510714" y="711787"/>
                </a:lnTo>
                <a:lnTo>
                  <a:pt x="2530970" y="751856"/>
                </a:lnTo>
                <a:lnTo>
                  <a:pt x="2549901" y="792686"/>
                </a:lnTo>
                <a:lnTo>
                  <a:pt x="2567480" y="834249"/>
                </a:lnTo>
                <a:lnTo>
                  <a:pt x="2583679" y="876517"/>
                </a:lnTo>
                <a:lnTo>
                  <a:pt x="2598468" y="919462"/>
                </a:lnTo>
                <a:lnTo>
                  <a:pt x="2611820" y="963054"/>
                </a:lnTo>
                <a:lnTo>
                  <a:pt x="2623707" y="1007267"/>
                </a:lnTo>
                <a:lnTo>
                  <a:pt x="2634100" y="1052072"/>
                </a:lnTo>
                <a:lnTo>
                  <a:pt x="2642971" y="1097441"/>
                </a:lnTo>
                <a:lnTo>
                  <a:pt x="2650293" y="1143346"/>
                </a:lnTo>
                <a:lnTo>
                  <a:pt x="2656037" y="1189758"/>
                </a:lnTo>
                <a:lnTo>
                  <a:pt x="2660174" y="1236650"/>
                </a:lnTo>
                <a:lnTo>
                  <a:pt x="2662678" y="1283993"/>
                </a:lnTo>
                <a:lnTo>
                  <a:pt x="2663517" y="1331759"/>
                </a:lnTo>
                <a:lnTo>
                  <a:pt x="2662678" y="1379525"/>
                </a:lnTo>
                <a:lnTo>
                  <a:pt x="2660174" y="1426868"/>
                </a:lnTo>
                <a:lnTo>
                  <a:pt x="2656037" y="1473759"/>
                </a:lnTo>
                <a:lnTo>
                  <a:pt x="2650293" y="1520172"/>
                </a:lnTo>
                <a:lnTo>
                  <a:pt x="2642971" y="1566076"/>
                </a:lnTo>
                <a:lnTo>
                  <a:pt x="2634100" y="1611445"/>
                </a:lnTo>
                <a:lnTo>
                  <a:pt x="2623707" y="1656250"/>
                </a:lnTo>
                <a:lnTo>
                  <a:pt x="2611820" y="1700463"/>
                </a:lnTo>
                <a:lnTo>
                  <a:pt x="2598468" y="1744056"/>
                </a:lnTo>
                <a:lnTo>
                  <a:pt x="2583679" y="1787001"/>
                </a:lnTo>
                <a:lnTo>
                  <a:pt x="2567480" y="1829268"/>
                </a:lnTo>
                <a:lnTo>
                  <a:pt x="2549901" y="1870831"/>
                </a:lnTo>
                <a:lnTo>
                  <a:pt x="2530970" y="1911662"/>
                </a:lnTo>
                <a:lnTo>
                  <a:pt x="2510714" y="1951731"/>
                </a:lnTo>
                <a:lnTo>
                  <a:pt x="2489161" y="1991010"/>
                </a:lnTo>
                <a:lnTo>
                  <a:pt x="2466340" y="2029473"/>
                </a:lnTo>
                <a:lnTo>
                  <a:pt x="2442280" y="2067089"/>
                </a:lnTo>
                <a:lnTo>
                  <a:pt x="2417007" y="2103832"/>
                </a:lnTo>
                <a:lnTo>
                  <a:pt x="2390551" y="2139673"/>
                </a:lnTo>
                <a:lnTo>
                  <a:pt x="2362940" y="2174584"/>
                </a:lnTo>
                <a:lnTo>
                  <a:pt x="2334201" y="2208537"/>
                </a:lnTo>
                <a:lnTo>
                  <a:pt x="2304363" y="2241503"/>
                </a:lnTo>
                <a:lnTo>
                  <a:pt x="2273454" y="2273455"/>
                </a:lnTo>
                <a:lnTo>
                  <a:pt x="2241503" y="2304364"/>
                </a:lnTo>
                <a:lnTo>
                  <a:pt x="2208537" y="2334202"/>
                </a:lnTo>
                <a:lnTo>
                  <a:pt x="2174584" y="2362940"/>
                </a:lnTo>
                <a:lnTo>
                  <a:pt x="2139673" y="2390552"/>
                </a:lnTo>
                <a:lnTo>
                  <a:pt x="2103832" y="2417008"/>
                </a:lnTo>
                <a:lnTo>
                  <a:pt x="2067089" y="2442280"/>
                </a:lnTo>
                <a:lnTo>
                  <a:pt x="2029472" y="2466341"/>
                </a:lnTo>
                <a:lnTo>
                  <a:pt x="1991010" y="2489161"/>
                </a:lnTo>
                <a:lnTo>
                  <a:pt x="1951730" y="2510714"/>
                </a:lnTo>
                <a:lnTo>
                  <a:pt x="1911661" y="2530970"/>
                </a:lnTo>
                <a:lnTo>
                  <a:pt x="1870831" y="2549902"/>
                </a:lnTo>
                <a:lnTo>
                  <a:pt x="1829268" y="2567481"/>
                </a:lnTo>
                <a:lnTo>
                  <a:pt x="1787000" y="2583679"/>
                </a:lnTo>
                <a:lnTo>
                  <a:pt x="1744055" y="2598468"/>
                </a:lnTo>
                <a:lnTo>
                  <a:pt x="1700463" y="2611820"/>
                </a:lnTo>
                <a:lnTo>
                  <a:pt x="1656250" y="2623707"/>
                </a:lnTo>
                <a:lnTo>
                  <a:pt x="1611444" y="2634100"/>
                </a:lnTo>
                <a:lnTo>
                  <a:pt x="1566075" y="2642971"/>
                </a:lnTo>
                <a:lnTo>
                  <a:pt x="1520171" y="2650293"/>
                </a:lnTo>
                <a:lnTo>
                  <a:pt x="1473759" y="2656037"/>
                </a:lnTo>
                <a:lnTo>
                  <a:pt x="1426867" y="2660174"/>
                </a:lnTo>
                <a:lnTo>
                  <a:pt x="1379524" y="2662678"/>
                </a:lnTo>
                <a:lnTo>
                  <a:pt x="1331758" y="26635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0651539" y="3215248"/>
            <a:ext cx="179705" cy="345440"/>
          </a:xfrm>
          <a:custGeom>
            <a:avLst/>
            <a:gdLst/>
            <a:ahLst/>
            <a:cxnLst/>
            <a:rect l="l" t="t" r="r" b="b"/>
            <a:pathLst>
              <a:path w="179704" h="345439">
                <a:moveTo>
                  <a:pt x="179480" y="345102"/>
                </a:moveTo>
                <a:lnTo>
                  <a:pt x="0" y="345102"/>
                </a:lnTo>
                <a:lnTo>
                  <a:pt x="0" y="0"/>
                </a:lnTo>
                <a:lnTo>
                  <a:pt x="179480" y="0"/>
                </a:lnTo>
                <a:lnTo>
                  <a:pt x="179480" y="345102"/>
                </a:lnTo>
                <a:close/>
              </a:path>
            </a:pathLst>
          </a:custGeom>
          <a:solidFill>
            <a:srgbClr val="2A944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6" name="bg object 2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326687" y="2792864"/>
            <a:ext cx="173271" cy="173260"/>
          </a:xfrm>
          <a:prstGeom prst="rect">
            <a:avLst/>
          </a:prstGeom>
        </p:spPr>
      </p:pic>
      <p:pic>
        <p:nvPicPr>
          <p:cNvPr id="27" name="bg object 2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54646" y="2990611"/>
            <a:ext cx="173278" cy="173281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82605" y="2672942"/>
            <a:ext cx="173288" cy="173281"/>
          </a:xfrm>
          <a:prstGeom prst="rect">
            <a:avLst/>
          </a:prstGeom>
        </p:spPr>
      </p:pic>
      <p:pic>
        <p:nvPicPr>
          <p:cNvPr id="29" name="bg object 29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1310570" y="2755426"/>
            <a:ext cx="173281" cy="173288"/>
          </a:xfrm>
          <a:prstGeom prst="rect">
            <a:avLst/>
          </a:prstGeom>
        </p:spPr>
      </p:pic>
      <p:pic>
        <p:nvPicPr>
          <p:cNvPr id="30" name="bg object 30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1626171" y="2235394"/>
            <a:ext cx="173278" cy="173271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10323588" y="2247772"/>
            <a:ext cx="1822450" cy="1313180"/>
          </a:xfrm>
          <a:custGeom>
            <a:avLst/>
            <a:gdLst/>
            <a:ahLst/>
            <a:cxnLst/>
            <a:rect l="l" t="t" r="r" b="b"/>
            <a:pathLst>
              <a:path w="1822450" h="1313179">
                <a:moveTo>
                  <a:pt x="179451" y="785393"/>
                </a:moveTo>
                <a:lnTo>
                  <a:pt x="0" y="785393"/>
                </a:lnTo>
                <a:lnTo>
                  <a:pt x="0" y="1312583"/>
                </a:lnTo>
                <a:lnTo>
                  <a:pt x="179451" y="1312583"/>
                </a:lnTo>
                <a:lnTo>
                  <a:pt x="179451" y="785393"/>
                </a:lnTo>
                <a:close/>
              </a:path>
              <a:path w="1822450" h="1313179">
                <a:moveTo>
                  <a:pt x="835393" y="631736"/>
                </a:moveTo>
                <a:lnTo>
                  <a:pt x="655916" y="631736"/>
                </a:lnTo>
                <a:lnTo>
                  <a:pt x="655916" y="1312583"/>
                </a:lnTo>
                <a:lnTo>
                  <a:pt x="835393" y="1312583"/>
                </a:lnTo>
                <a:lnTo>
                  <a:pt x="835393" y="631736"/>
                </a:lnTo>
                <a:close/>
              </a:path>
              <a:path w="1822450" h="1313179">
                <a:moveTo>
                  <a:pt x="1163358" y="785393"/>
                </a:moveTo>
                <a:lnTo>
                  <a:pt x="983881" y="785393"/>
                </a:lnTo>
                <a:lnTo>
                  <a:pt x="983881" y="1312583"/>
                </a:lnTo>
                <a:lnTo>
                  <a:pt x="1163358" y="1312583"/>
                </a:lnTo>
                <a:lnTo>
                  <a:pt x="1163358" y="785393"/>
                </a:lnTo>
                <a:close/>
              </a:path>
              <a:path w="1822450" h="1313179">
                <a:moveTo>
                  <a:pt x="1494409" y="264972"/>
                </a:moveTo>
                <a:lnTo>
                  <a:pt x="1314958" y="264972"/>
                </a:lnTo>
                <a:lnTo>
                  <a:pt x="1314958" y="1312583"/>
                </a:lnTo>
                <a:lnTo>
                  <a:pt x="1494409" y="1312583"/>
                </a:lnTo>
                <a:lnTo>
                  <a:pt x="1494409" y="264972"/>
                </a:lnTo>
                <a:close/>
              </a:path>
              <a:path w="1822450" h="1313179">
                <a:moveTo>
                  <a:pt x="1822373" y="0"/>
                </a:moveTo>
                <a:lnTo>
                  <a:pt x="1642897" y="0"/>
                </a:lnTo>
                <a:lnTo>
                  <a:pt x="1642897" y="1312583"/>
                </a:lnTo>
                <a:lnTo>
                  <a:pt x="1822373" y="1312583"/>
                </a:lnTo>
                <a:lnTo>
                  <a:pt x="1822373" y="0"/>
                </a:lnTo>
                <a:close/>
              </a:path>
            </a:pathLst>
          </a:custGeom>
          <a:solidFill>
            <a:srgbClr val="2A944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bg object 32"/>
          <p:cNvSpPr/>
          <p:nvPr/>
        </p:nvSpPr>
        <p:spPr>
          <a:xfrm>
            <a:off x="10176065" y="2161933"/>
            <a:ext cx="1774825" cy="947419"/>
          </a:xfrm>
          <a:custGeom>
            <a:avLst/>
            <a:gdLst/>
            <a:ahLst/>
            <a:cxnLst/>
            <a:rect l="l" t="t" r="r" b="b"/>
            <a:pathLst>
              <a:path w="1774825" h="947419">
                <a:moveTo>
                  <a:pt x="1774444" y="40830"/>
                </a:moveTo>
                <a:lnTo>
                  <a:pt x="1631048" y="0"/>
                </a:lnTo>
                <a:lnTo>
                  <a:pt x="1682407" y="46863"/>
                </a:lnTo>
                <a:lnTo>
                  <a:pt x="1509471" y="124853"/>
                </a:lnTo>
                <a:lnTo>
                  <a:pt x="1209763" y="649465"/>
                </a:lnTo>
                <a:lnTo>
                  <a:pt x="885710" y="534060"/>
                </a:lnTo>
                <a:lnTo>
                  <a:pt x="573735" y="883386"/>
                </a:lnTo>
                <a:lnTo>
                  <a:pt x="236118" y="687908"/>
                </a:lnTo>
                <a:lnTo>
                  <a:pt x="0" y="849693"/>
                </a:lnTo>
                <a:lnTo>
                  <a:pt x="0" y="910513"/>
                </a:lnTo>
                <a:lnTo>
                  <a:pt x="238379" y="747191"/>
                </a:lnTo>
                <a:lnTo>
                  <a:pt x="583958" y="947267"/>
                </a:lnTo>
                <a:lnTo>
                  <a:pt x="900645" y="592645"/>
                </a:lnTo>
                <a:lnTo>
                  <a:pt x="1232509" y="710831"/>
                </a:lnTo>
                <a:lnTo>
                  <a:pt x="1544942" y="163893"/>
                </a:lnTo>
                <a:lnTo>
                  <a:pt x="1697228" y="95237"/>
                </a:lnTo>
                <a:lnTo>
                  <a:pt x="1685772" y="160743"/>
                </a:lnTo>
                <a:lnTo>
                  <a:pt x="1774444" y="40830"/>
                </a:lnTo>
                <a:close/>
              </a:path>
            </a:pathLst>
          </a:custGeom>
          <a:solidFill>
            <a:srgbClr val="F24E7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bg object 33"/>
          <p:cNvSpPr/>
          <p:nvPr/>
        </p:nvSpPr>
        <p:spPr>
          <a:xfrm>
            <a:off x="1095369" y="4234767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2663825" h="2663825">
                <a:moveTo>
                  <a:pt x="1331757" y="2663518"/>
                </a:moveTo>
                <a:lnTo>
                  <a:pt x="1283993" y="2662678"/>
                </a:lnTo>
                <a:lnTo>
                  <a:pt x="1236650" y="2660175"/>
                </a:lnTo>
                <a:lnTo>
                  <a:pt x="1189759" y="2656037"/>
                </a:lnTo>
                <a:lnTo>
                  <a:pt x="1143346" y="2650293"/>
                </a:lnTo>
                <a:lnTo>
                  <a:pt x="1097442" y="2642972"/>
                </a:lnTo>
                <a:lnTo>
                  <a:pt x="1052073" y="2634100"/>
                </a:lnTo>
                <a:lnTo>
                  <a:pt x="1007267" y="2623707"/>
                </a:lnTo>
                <a:lnTo>
                  <a:pt x="963054" y="2611820"/>
                </a:lnTo>
                <a:lnTo>
                  <a:pt x="919462" y="2598468"/>
                </a:lnTo>
                <a:lnTo>
                  <a:pt x="876517" y="2583679"/>
                </a:lnTo>
                <a:lnTo>
                  <a:pt x="834249" y="2567481"/>
                </a:lnTo>
                <a:lnTo>
                  <a:pt x="792686" y="2549902"/>
                </a:lnTo>
                <a:lnTo>
                  <a:pt x="751856" y="2530970"/>
                </a:lnTo>
                <a:lnTo>
                  <a:pt x="711787" y="2510714"/>
                </a:lnTo>
                <a:lnTo>
                  <a:pt x="672507" y="2489162"/>
                </a:lnTo>
                <a:lnTo>
                  <a:pt x="634045" y="2466341"/>
                </a:lnTo>
                <a:lnTo>
                  <a:pt x="596428" y="2442280"/>
                </a:lnTo>
                <a:lnTo>
                  <a:pt x="559685" y="2417008"/>
                </a:lnTo>
                <a:lnTo>
                  <a:pt x="523844" y="2390552"/>
                </a:lnTo>
                <a:lnTo>
                  <a:pt x="488933" y="2362941"/>
                </a:lnTo>
                <a:lnTo>
                  <a:pt x="454981" y="2334202"/>
                </a:lnTo>
                <a:lnTo>
                  <a:pt x="422014" y="2304364"/>
                </a:lnTo>
                <a:lnTo>
                  <a:pt x="390063" y="2273455"/>
                </a:lnTo>
                <a:lnTo>
                  <a:pt x="359154" y="2241504"/>
                </a:lnTo>
                <a:lnTo>
                  <a:pt x="329316" y="2208537"/>
                </a:lnTo>
                <a:lnTo>
                  <a:pt x="300577" y="2174585"/>
                </a:lnTo>
                <a:lnTo>
                  <a:pt x="272966" y="2139674"/>
                </a:lnTo>
                <a:lnTo>
                  <a:pt x="246510" y="2103833"/>
                </a:lnTo>
                <a:lnTo>
                  <a:pt x="221238" y="2067090"/>
                </a:lnTo>
                <a:lnTo>
                  <a:pt x="197177" y="2029473"/>
                </a:lnTo>
                <a:lnTo>
                  <a:pt x="174356" y="1991011"/>
                </a:lnTo>
                <a:lnTo>
                  <a:pt x="152804" y="1951731"/>
                </a:lnTo>
                <a:lnTo>
                  <a:pt x="132548" y="1911662"/>
                </a:lnTo>
                <a:lnTo>
                  <a:pt x="113616" y="1870832"/>
                </a:lnTo>
                <a:lnTo>
                  <a:pt x="96037" y="1829269"/>
                </a:lnTo>
                <a:lnTo>
                  <a:pt x="79839" y="1787001"/>
                </a:lnTo>
                <a:lnTo>
                  <a:pt x="65050" y="1744056"/>
                </a:lnTo>
                <a:lnTo>
                  <a:pt x="51698" y="1700464"/>
                </a:lnTo>
                <a:lnTo>
                  <a:pt x="39811" y="1656251"/>
                </a:lnTo>
                <a:lnTo>
                  <a:pt x="29418" y="1611445"/>
                </a:lnTo>
                <a:lnTo>
                  <a:pt x="20546" y="1566076"/>
                </a:lnTo>
                <a:lnTo>
                  <a:pt x="13225" y="1520172"/>
                </a:lnTo>
                <a:lnTo>
                  <a:pt x="7481" y="1473759"/>
                </a:lnTo>
                <a:lnTo>
                  <a:pt x="3343" y="1426868"/>
                </a:lnTo>
                <a:lnTo>
                  <a:pt x="840" y="1379525"/>
                </a:lnTo>
                <a:lnTo>
                  <a:pt x="0" y="1331759"/>
                </a:lnTo>
                <a:lnTo>
                  <a:pt x="840" y="1283993"/>
                </a:lnTo>
                <a:lnTo>
                  <a:pt x="3343" y="1236650"/>
                </a:lnTo>
                <a:lnTo>
                  <a:pt x="7481" y="1189758"/>
                </a:lnTo>
                <a:lnTo>
                  <a:pt x="13225" y="1143346"/>
                </a:lnTo>
                <a:lnTo>
                  <a:pt x="20546" y="1097441"/>
                </a:lnTo>
                <a:lnTo>
                  <a:pt x="29418" y="1052072"/>
                </a:lnTo>
                <a:lnTo>
                  <a:pt x="39811" y="1007267"/>
                </a:lnTo>
                <a:lnTo>
                  <a:pt x="51698" y="963054"/>
                </a:lnTo>
                <a:lnTo>
                  <a:pt x="65050" y="919462"/>
                </a:lnTo>
                <a:lnTo>
                  <a:pt x="79839" y="876517"/>
                </a:lnTo>
                <a:lnTo>
                  <a:pt x="96037" y="834249"/>
                </a:lnTo>
                <a:lnTo>
                  <a:pt x="113616" y="792686"/>
                </a:lnTo>
                <a:lnTo>
                  <a:pt x="132548" y="751856"/>
                </a:lnTo>
                <a:lnTo>
                  <a:pt x="152804" y="711787"/>
                </a:lnTo>
                <a:lnTo>
                  <a:pt x="174356" y="672507"/>
                </a:lnTo>
                <a:lnTo>
                  <a:pt x="197177" y="634045"/>
                </a:lnTo>
                <a:lnTo>
                  <a:pt x="221238" y="596428"/>
                </a:lnTo>
                <a:lnTo>
                  <a:pt x="246510" y="559685"/>
                </a:lnTo>
                <a:lnTo>
                  <a:pt x="272966" y="523844"/>
                </a:lnTo>
                <a:lnTo>
                  <a:pt x="300577" y="488933"/>
                </a:lnTo>
                <a:lnTo>
                  <a:pt x="329316" y="454981"/>
                </a:lnTo>
                <a:lnTo>
                  <a:pt x="359154" y="422014"/>
                </a:lnTo>
                <a:lnTo>
                  <a:pt x="390063" y="390063"/>
                </a:lnTo>
                <a:lnTo>
                  <a:pt x="422014" y="359154"/>
                </a:lnTo>
                <a:lnTo>
                  <a:pt x="454981" y="329316"/>
                </a:lnTo>
                <a:lnTo>
                  <a:pt x="488933" y="300577"/>
                </a:lnTo>
                <a:lnTo>
                  <a:pt x="523844" y="272966"/>
                </a:lnTo>
                <a:lnTo>
                  <a:pt x="559685" y="246510"/>
                </a:lnTo>
                <a:lnTo>
                  <a:pt x="596428" y="221237"/>
                </a:lnTo>
                <a:lnTo>
                  <a:pt x="634045" y="197177"/>
                </a:lnTo>
                <a:lnTo>
                  <a:pt x="672507" y="174356"/>
                </a:lnTo>
                <a:lnTo>
                  <a:pt x="711787" y="152804"/>
                </a:lnTo>
                <a:lnTo>
                  <a:pt x="751856" y="132548"/>
                </a:lnTo>
                <a:lnTo>
                  <a:pt x="792686" y="113616"/>
                </a:lnTo>
                <a:lnTo>
                  <a:pt x="834249" y="96037"/>
                </a:lnTo>
                <a:lnTo>
                  <a:pt x="876517" y="79839"/>
                </a:lnTo>
                <a:lnTo>
                  <a:pt x="919462" y="65050"/>
                </a:lnTo>
                <a:lnTo>
                  <a:pt x="963054" y="51698"/>
                </a:lnTo>
                <a:lnTo>
                  <a:pt x="1007267" y="39811"/>
                </a:lnTo>
                <a:lnTo>
                  <a:pt x="1052073" y="29418"/>
                </a:lnTo>
                <a:lnTo>
                  <a:pt x="1097442" y="20546"/>
                </a:lnTo>
                <a:lnTo>
                  <a:pt x="1143346" y="13225"/>
                </a:lnTo>
                <a:lnTo>
                  <a:pt x="1189759" y="7481"/>
                </a:lnTo>
                <a:lnTo>
                  <a:pt x="1236650" y="3343"/>
                </a:lnTo>
                <a:lnTo>
                  <a:pt x="1283993" y="840"/>
                </a:lnTo>
                <a:lnTo>
                  <a:pt x="1331759" y="0"/>
                </a:lnTo>
                <a:lnTo>
                  <a:pt x="1379525" y="840"/>
                </a:lnTo>
                <a:lnTo>
                  <a:pt x="1426868" y="3343"/>
                </a:lnTo>
                <a:lnTo>
                  <a:pt x="1473759" y="7481"/>
                </a:lnTo>
                <a:lnTo>
                  <a:pt x="1520172" y="13225"/>
                </a:lnTo>
                <a:lnTo>
                  <a:pt x="1566076" y="20546"/>
                </a:lnTo>
                <a:lnTo>
                  <a:pt x="1611445" y="29418"/>
                </a:lnTo>
                <a:lnTo>
                  <a:pt x="1656251" y="39811"/>
                </a:lnTo>
                <a:lnTo>
                  <a:pt x="1700464" y="51698"/>
                </a:lnTo>
                <a:lnTo>
                  <a:pt x="1744056" y="65050"/>
                </a:lnTo>
                <a:lnTo>
                  <a:pt x="1787001" y="79839"/>
                </a:lnTo>
                <a:lnTo>
                  <a:pt x="1829268" y="96037"/>
                </a:lnTo>
                <a:lnTo>
                  <a:pt x="1870832" y="113616"/>
                </a:lnTo>
                <a:lnTo>
                  <a:pt x="1911662" y="132548"/>
                </a:lnTo>
                <a:lnTo>
                  <a:pt x="1951731" y="152804"/>
                </a:lnTo>
                <a:lnTo>
                  <a:pt x="1991010" y="174356"/>
                </a:lnTo>
                <a:lnTo>
                  <a:pt x="2029473" y="197177"/>
                </a:lnTo>
                <a:lnTo>
                  <a:pt x="2067090" y="221237"/>
                </a:lnTo>
                <a:lnTo>
                  <a:pt x="2103833" y="246510"/>
                </a:lnTo>
                <a:lnTo>
                  <a:pt x="2139674" y="272966"/>
                </a:lnTo>
                <a:lnTo>
                  <a:pt x="2174585" y="300577"/>
                </a:lnTo>
                <a:lnTo>
                  <a:pt x="2208537" y="329316"/>
                </a:lnTo>
                <a:lnTo>
                  <a:pt x="2241503" y="359154"/>
                </a:lnTo>
                <a:lnTo>
                  <a:pt x="2273455" y="390063"/>
                </a:lnTo>
                <a:lnTo>
                  <a:pt x="2304364" y="422014"/>
                </a:lnTo>
                <a:lnTo>
                  <a:pt x="2334202" y="454981"/>
                </a:lnTo>
                <a:lnTo>
                  <a:pt x="2362941" y="488933"/>
                </a:lnTo>
                <a:lnTo>
                  <a:pt x="2390552" y="523844"/>
                </a:lnTo>
                <a:lnTo>
                  <a:pt x="2417008" y="559685"/>
                </a:lnTo>
                <a:lnTo>
                  <a:pt x="2442280" y="596428"/>
                </a:lnTo>
                <a:lnTo>
                  <a:pt x="2466341" y="634045"/>
                </a:lnTo>
                <a:lnTo>
                  <a:pt x="2489162" y="672507"/>
                </a:lnTo>
                <a:lnTo>
                  <a:pt x="2510714" y="711787"/>
                </a:lnTo>
                <a:lnTo>
                  <a:pt x="2530970" y="751856"/>
                </a:lnTo>
                <a:lnTo>
                  <a:pt x="2549902" y="792686"/>
                </a:lnTo>
                <a:lnTo>
                  <a:pt x="2567481" y="834249"/>
                </a:lnTo>
                <a:lnTo>
                  <a:pt x="2583679" y="876517"/>
                </a:lnTo>
                <a:lnTo>
                  <a:pt x="2598468" y="919462"/>
                </a:lnTo>
                <a:lnTo>
                  <a:pt x="2611820" y="963054"/>
                </a:lnTo>
                <a:lnTo>
                  <a:pt x="2623707" y="1007267"/>
                </a:lnTo>
                <a:lnTo>
                  <a:pt x="2634100" y="1052072"/>
                </a:lnTo>
                <a:lnTo>
                  <a:pt x="2642972" y="1097441"/>
                </a:lnTo>
                <a:lnTo>
                  <a:pt x="2650293" y="1143346"/>
                </a:lnTo>
                <a:lnTo>
                  <a:pt x="2656037" y="1189758"/>
                </a:lnTo>
                <a:lnTo>
                  <a:pt x="2660175" y="1236650"/>
                </a:lnTo>
                <a:lnTo>
                  <a:pt x="2662678" y="1283993"/>
                </a:lnTo>
                <a:lnTo>
                  <a:pt x="2663518" y="1331754"/>
                </a:lnTo>
                <a:lnTo>
                  <a:pt x="2662678" y="1379525"/>
                </a:lnTo>
                <a:lnTo>
                  <a:pt x="2660175" y="1426868"/>
                </a:lnTo>
                <a:lnTo>
                  <a:pt x="2656037" y="1473759"/>
                </a:lnTo>
                <a:lnTo>
                  <a:pt x="2650293" y="1520172"/>
                </a:lnTo>
                <a:lnTo>
                  <a:pt x="2642972" y="1566076"/>
                </a:lnTo>
                <a:lnTo>
                  <a:pt x="2634100" y="1611445"/>
                </a:lnTo>
                <a:lnTo>
                  <a:pt x="2623707" y="1656251"/>
                </a:lnTo>
                <a:lnTo>
                  <a:pt x="2611820" y="1700464"/>
                </a:lnTo>
                <a:lnTo>
                  <a:pt x="2598468" y="1744056"/>
                </a:lnTo>
                <a:lnTo>
                  <a:pt x="2583679" y="1787001"/>
                </a:lnTo>
                <a:lnTo>
                  <a:pt x="2567481" y="1829269"/>
                </a:lnTo>
                <a:lnTo>
                  <a:pt x="2549902" y="1870832"/>
                </a:lnTo>
                <a:lnTo>
                  <a:pt x="2530970" y="1911662"/>
                </a:lnTo>
                <a:lnTo>
                  <a:pt x="2510714" y="1951731"/>
                </a:lnTo>
                <a:lnTo>
                  <a:pt x="2489162" y="1991011"/>
                </a:lnTo>
                <a:lnTo>
                  <a:pt x="2466341" y="2029473"/>
                </a:lnTo>
                <a:lnTo>
                  <a:pt x="2442280" y="2067090"/>
                </a:lnTo>
                <a:lnTo>
                  <a:pt x="2417008" y="2103833"/>
                </a:lnTo>
                <a:lnTo>
                  <a:pt x="2390552" y="2139674"/>
                </a:lnTo>
                <a:lnTo>
                  <a:pt x="2362941" y="2174585"/>
                </a:lnTo>
                <a:lnTo>
                  <a:pt x="2334202" y="2208537"/>
                </a:lnTo>
                <a:lnTo>
                  <a:pt x="2304364" y="2241504"/>
                </a:lnTo>
                <a:lnTo>
                  <a:pt x="2273455" y="2273455"/>
                </a:lnTo>
                <a:lnTo>
                  <a:pt x="2241503" y="2304364"/>
                </a:lnTo>
                <a:lnTo>
                  <a:pt x="2208537" y="2334202"/>
                </a:lnTo>
                <a:lnTo>
                  <a:pt x="2174585" y="2362941"/>
                </a:lnTo>
                <a:lnTo>
                  <a:pt x="2139674" y="2390552"/>
                </a:lnTo>
                <a:lnTo>
                  <a:pt x="2103833" y="2417008"/>
                </a:lnTo>
                <a:lnTo>
                  <a:pt x="2067090" y="2442280"/>
                </a:lnTo>
                <a:lnTo>
                  <a:pt x="2029473" y="2466341"/>
                </a:lnTo>
                <a:lnTo>
                  <a:pt x="1991010" y="2489162"/>
                </a:lnTo>
                <a:lnTo>
                  <a:pt x="1951731" y="2510714"/>
                </a:lnTo>
                <a:lnTo>
                  <a:pt x="1911662" y="2530970"/>
                </a:lnTo>
                <a:lnTo>
                  <a:pt x="1870832" y="2549902"/>
                </a:lnTo>
                <a:lnTo>
                  <a:pt x="1829268" y="2567481"/>
                </a:lnTo>
                <a:lnTo>
                  <a:pt x="1787001" y="2583679"/>
                </a:lnTo>
                <a:lnTo>
                  <a:pt x="1744056" y="2598468"/>
                </a:lnTo>
                <a:lnTo>
                  <a:pt x="1700464" y="2611820"/>
                </a:lnTo>
                <a:lnTo>
                  <a:pt x="1656251" y="2623707"/>
                </a:lnTo>
                <a:lnTo>
                  <a:pt x="1611445" y="2634100"/>
                </a:lnTo>
                <a:lnTo>
                  <a:pt x="1566076" y="2642972"/>
                </a:lnTo>
                <a:lnTo>
                  <a:pt x="1520172" y="2650293"/>
                </a:lnTo>
                <a:lnTo>
                  <a:pt x="1473759" y="2656037"/>
                </a:lnTo>
                <a:lnTo>
                  <a:pt x="1426868" y="2660175"/>
                </a:lnTo>
                <a:lnTo>
                  <a:pt x="1379525" y="2662678"/>
                </a:lnTo>
                <a:lnTo>
                  <a:pt x="1331761" y="266351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4" name="bg object 34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822875" y="4723989"/>
            <a:ext cx="1352549" cy="1838324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95369" y="6982153"/>
            <a:ext cx="2663518" cy="2663518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65482" y="271125"/>
            <a:ext cx="675005" cy="7569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g"/><Relationship Id="rId6" Type="http://schemas.openxmlformats.org/officeDocument/2006/relationships/image" Target="../media/image16.jpg"/><Relationship Id="rId7" Type="http://schemas.openxmlformats.org/officeDocument/2006/relationships/image" Target="../media/image17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jpg"/><Relationship Id="rId5" Type="http://schemas.openxmlformats.org/officeDocument/2006/relationships/image" Target="../media/image2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 rot="21240000">
            <a:off x="6776449" y="2142873"/>
            <a:ext cx="698904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65"/>
              </a:lnSpc>
            </a:pPr>
            <a:r>
              <a:rPr dirty="0" sz="4900" spc="-1190">
                <a:solidFill>
                  <a:srgbClr val="FFFFFF"/>
                </a:solidFill>
                <a:latin typeface="Tahoma"/>
                <a:cs typeface="Tahoma"/>
              </a:rPr>
              <a:t>#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4" name="object 4" descr=""/>
          <p:cNvSpPr txBox="1"/>
          <p:nvPr/>
        </p:nvSpPr>
        <p:spPr>
          <a:xfrm rot="21300000">
            <a:off x="7044370" y="2113992"/>
            <a:ext cx="698904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65"/>
              </a:lnSpc>
            </a:pPr>
            <a:r>
              <a:rPr dirty="0" sz="4900" spc="-220">
                <a:solidFill>
                  <a:srgbClr val="FFFFFF"/>
                </a:solidFill>
                <a:latin typeface="Tahoma"/>
                <a:cs typeface="Tahoma"/>
              </a:rPr>
              <a:t>6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5" name="object 5" descr=""/>
          <p:cNvSpPr txBox="1"/>
          <p:nvPr/>
        </p:nvSpPr>
        <p:spPr>
          <a:xfrm rot="21360000">
            <a:off x="7446802" y="2097820"/>
            <a:ext cx="785948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85"/>
              </a:lnSpc>
            </a:pPr>
            <a:r>
              <a:rPr dirty="0" sz="4900" spc="-3725">
                <a:solidFill>
                  <a:srgbClr val="FFFFFF"/>
                </a:solidFill>
                <a:latin typeface="Tahoma"/>
                <a:cs typeface="Tahoma"/>
              </a:rPr>
              <a:t>M</a:t>
            </a:r>
            <a:r>
              <a:rPr dirty="0" baseline="-2834" sz="7350" spc="-217">
                <a:solidFill>
                  <a:srgbClr val="FFFFFF"/>
                </a:solidFill>
                <a:latin typeface="Tahoma"/>
                <a:cs typeface="Tahoma"/>
              </a:rPr>
              <a:t>M</a:t>
            </a:r>
            <a:endParaRPr baseline="-2834" sz="7350">
              <a:latin typeface="Tahoma"/>
              <a:cs typeface="Tahoma"/>
            </a:endParaRPr>
          </a:p>
        </p:txBody>
      </p:sp>
      <p:sp>
        <p:nvSpPr>
          <p:cNvPr id="6" name="object 6" descr=""/>
          <p:cNvSpPr txBox="1"/>
          <p:nvPr/>
        </p:nvSpPr>
        <p:spPr>
          <a:xfrm rot="21420000">
            <a:off x="7770861" y="2059763"/>
            <a:ext cx="643828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55"/>
              </a:lnSpc>
            </a:pPr>
            <a:r>
              <a:rPr dirty="0" sz="4900" spc="-60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7" name="object 7" descr=""/>
          <p:cNvSpPr txBox="1"/>
          <p:nvPr/>
        </p:nvSpPr>
        <p:spPr>
          <a:xfrm rot="21480000">
            <a:off x="7970655" y="2069970"/>
            <a:ext cx="758886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690"/>
              </a:lnSpc>
            </a:pPr>
            <a:r>
              <a:rPr dirty="0" sz="4900" spc="-3200">
                <a:solidFill>
                  <a:srgbClr val="FFFFFF"/>
                </a:solidFill>
                <a:latin typeface="Tahoma"/>
                <a:cs typeface="Tahoma"/>
              </a:rPr>
              <a:t>N</a:t>
            </a:r>
            <a:r>
              <a:rPr dirty="0" baseline="-2267" sz="7350" spc="-157">
                <a:solidFill>
                  <a:srgbClr val="FFFFFF"/>
                </a:solidFill>
                <a:latin typeface="Tahoma"/>
                <a:cs typeface="Tahoma"/>
              </a:rPr>
              <a:t>N</a:t>
            </a:r>
            <a:endParaRPr baseline="-2267" sz="7350">
              <a:latin typeface="Tahoma"/>
              <a:cs typeface="Tahoma"/>
            </a:endParaRPr>
          </a:p>
        </p:txBody>
      </p:sp>
      <p:sp>
        <p:nvSpPr>
          <p:cNvPr id="8" name="object 8" descr=""/>
          <p:cNvSpPr txBox="1"/>
          <p:nvPr/>
        </p:nvSpPr>
        <p:spPr>
          <a:xfrm rot="21540000">
            <a:off x="8255018" y="2041187"/>
            <a:ext cx="644650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60"/>
              </a:lnSpc>
            </a:pPr>
            <a:r>
              <a:rPr dirty="0" sz="4900" spc="-600">
                <a:solidFill>
                  <a:srgbClr val="FFFFFF"/>
                </a:solidFill>
                <a:latin typeface="Tahoma"/>
                <a:cs typeface="Tahoma"/>
              </a:rPr>
              <a:t>I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692103" y="1894908"/>
            <a:ext cx="380365" cy="772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>
                <a:solidFill>
                  <a:srgbClr val="FFFFFF"/>
                </a:solidFill>
                <a:latin typeface="Tahoma"/>
                <a:cs typeface="Tahoma"/>
              </a:rPr>
              <a:t>P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999790" y="1903370"/>
            <a:ext cx="392430" cy="813435"/>
          </a:xfrm>
          <a:prstGeom prst="rect">
            <a:avLst/>
          </a:prstGeom>
        </p:spPr>
        <p:txBody>
          <a:bodyPr wrap="square" lIns="0" tIns="25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"/>
              </a:spcBef>
            </a:pPr>
            <a:r>
              <a:rPr dirty="0" sz="4900" spc="-325">
                <a:solidFill>
                  <a:srgbClr val="FFFFFF"/>
                </a:solidFill>
                <a:latin typeface="Tahoma"/>
                <a:cs typeface="Tahoma"/>
              </a:rPr>
              <a:t>R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1" name="object 11" descr=""/>
          <p:cNvSpPr txBox="1"/>
          <p:nvPr/>
        </p:nvSpPr>
        <p:spPr>
          <a:xfrm rot="120000">
            <a:off x="9167164" y="2048698"/>
            <a:ext cx="748499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50"/>
              </a:lnSpc>
            </a:pPr>
            <a:r>
              <a:rPr dirty="0" sz="4900" spc="-245">
                <a:solidFill>
                  <a:srgbClr val="FFFFFF"/>
                </a:solidFill>
                <a:latin typeface="Tahoma"/>
                <a:cs typeface="Tahoma"/>
              </a:rPr>
              <a:t>O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2" name="object 12" descr=""/>
          <p:cNvSpPr txBox="1"/>
          <p:nvPr/>
        </p:nvSpPr>
        <p:spPr>
          <a:xfrm rot="180000">
            <a:off x="9510953" y="2064110"/>
            <a:ext cx="692656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45"/>
              </a:lnSpc>
            </a:pPr>
            <a:r>
              <a:rPr dirty="0" sz="4900" spc="254">
                <a:solidFill>
                  <a:srgbClr val="FFFFFF"/>
                </a:solidFill>
                <a:latin typeface="Tahoma"/>
                <a:cs typeface="Tahoma"/>
              </a:rPr>
              <a:t>J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3" name="object 13" descr=""/>
          <p:cNvSpPr txBox="1"/>
          <p:nvPr/>
        </p:nvSpPr>
        <p:spPr>
          <a:xfrm rot="240000">
            <a:off x="9777419" y="2082558"/>
            <a:ext cx="705971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45"/>
              </a:lnSpc>
            </a:pPr>
            <a:r>
              <a:rPr dirty="0" sz="4900" spc="-175">
                <a:solidFill>
                  <a:srgbClr val="FFFFFF"/>
                </a:solidFill>
                <a:latin typeface="Tahoma"/>
                <a:cs typeface="Tahoma"/>
              </a:rPr>
              <a:t>E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4" name="object 14" descr=""/>
          <p:cNvSpPr txBox="1"/>
          <p:nvPr/>
        </p:nvSpPr>
        <p:spPr>
          <a:xfrm rot="300000">
            <a:off x="10070999" y="2108571"/>
            <a:ext cx="719906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40"/>
              </a:lnSpc>
            </a:pPr>
            <a:r>
              <a:rPr dirty="0" sz="4900" spc="-145">
                <a:solidFill>
                  <a:srgbClr val="FFFFFF"/>
                </a:solidFill>
                <a:latin typeface="Tahoma"/>
                <a:cs typeface="Tahoma"/>
              </a:rPr>
              <a:t>C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5" name="object 15" descr=""/>
          <p:cNvSpPr txBox="1"/>
          <p:nvPr/>
        </p:nvSpPr>
        <p:spPr>
          <a:xfrm rot="360000">
            <a:off x="10378809" y="2140602"/>
            <a:ext cx="709907" cy="6223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4835"/>
              </a:lnSpc>
            </a:pPr>
            <a:r>
              <a:rPr dirty="0" sz="4900" spc="-310">
                <a:solidFill>
                  <a:srgbClr val="FFFFFF"/>
                </a:solidFill>
                <a:latin typeface="Tahoma"/>
                <a:cs typeface="Tahoma"/>
              </a:rPr>
              <a:t>T</a:t>
            </a:r>
            <a:endParaRPr sz="4900">
              <a:latin typeface="Tahoma"/>
              <a:cs typeface="Tahoma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164610" y="8555033"/>
            <a:ext cx="9142730" cy="1235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4765"/>
              </a:lnSpc>
              <a:spcBef>
                <a:spcPts val="100"/>
              </a:spcBef>
            </a:pPr>
            <a:r>
              <a:rPr dirty="0" sz="4000" b="1">
                <a:latin typeface="Arial"/>
                <a:cs typeface="Arial"/>
              </a:rPr>
              <a:t>AI</a:t>
            </a:r>
            <a:r>
              <a:rPr dirty="0" sz="4000" spc="-5" b="1">
                <a:latin typeface="Arial"/>
                <a:cs typeface="Arial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수도권</a:t>
            </a:r>
            <a:r>
              <a:rPr dirty="0" sz="4000" spc="-300" b="1">
                <a:latin typeface="Malgun Gothic"/>
                <a:cs typeface="Malgun Gothic"/>
              </a:rPr>
              <a:t> </a:t>
            </a:r>
            <a:r>
              <a:rPr dirty="0" sz="4000" spc="-130" b="1">
                <a:latin typeface="Arial"/>
                <a:cs typeface="Arial"/>
              </a:rPr>
              <a:t>02</a:t>
            </a:r>
            <a:r>
              <a:rPr dirty="0" sz="4000" spc="-130" b="1">
                <a:latin typeface="Malgun Gothic"/>
                <a:cs typeface="Malgun Gothic"/>
              </a:rPr>
              <a:t>반</a:t>
            </a:r>
            <a:r>
              <a:rPr dirty="0" sz="4000" spc="-300" b="1">
                <a:latin typeface="Malgun Gothic"/>
                <a:cs typeface="Malgun Gothic"/>
              </a:rPr>
              <a:t> </a:t>
            </a:r>
            <a:r>
              <a:rPr dirty="0" sz="4000" spc="-25" b="1">
                <a:latin typeface="Arial"/>
                <a:cs typeface="Arial"/>
              </a:rPr>
              <a:t>06</a:t>
            </a:r>
            <a:r>
              <a:rPr dirty="0" sz="4000" spc="-25" b="1">
                <a:latin typeface="Malgun Gothic"/>
                <a:cs typeface="Malgun Gothic"/>
              </a:rPr>
              <a:t>조</a:t>
            </a:r>
            <a:endParaRPr sz="4000">
              <a:latin typeface="Malgun Gothic"/>
              <a:cs typeface="Malgun Gothic"/>
            </a:endParaRPr>
          </a:p>
          <a:p>
            <a:pPr marL="12700">
              <a:lnSpc>
                <a:spcPts val="4765"/>
              </a:lnSpc>
            </a:pPr>
            <a:r>
              <a:rPr dirty="0" sz="4000" spc="-325" b="1">
                <a:latin typeface="Malgun Gothic"/>
                <a:cs typeface="Malgun Gothic"/>
              </a:rPr>
              <a:t>권용민</a:t>
            </a:r>
            <a:r>
              <a:rPr dirty="0" sz="4000" spc="-295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남다윤</a:t>
            </a:r>
            <a:r>
              <a:rPr dirty="0" sz="4000" spc="-295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안다희</a:t>
            </a:r>
            <a:r>
              <a:rPr dirty="0" sz="4000" spc="-295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오병진</a:t>
            </a:r>
            <a:r>
              <a:rPr dirty="0" sz="4000" spc="-295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이승은</a:t>
            </a:r>
            <a:r>
              <a:rPr dirty="0" sz="4000" spc="-295" b="1">
                <a:latin typeface="Malgun Gothic"/>
                <a:cs typeface="Malgun Gothic"/>
              </a:rPr>
              <a:t> </a:t>
            </a:r>
            <a:r>
              <a:rPr dirty="0" sz="4000" spc="-350" b="1">
                <a:latin typeface="Malgun Gothic"/>
                <a:cs typeface="Malgun Gothic"/>
              </a:rPr>
              <a:t>이예림</a:t>
            </a:r>
            <a:endParaRPr sz="4000">
              <a:latin typeface="Malgun Gothic"/>
              <a:cs typeface="Malgun Gothic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4393453" y="3773280"/>
            <a:ext cx="10155555" cy="389953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R="1078230">
              <a:lnSpc>
                <a:spcPts val="10495"/>
              </a:lnSpc>
              <a:spcBef>
                <a:spcPts val="90"/>
              </a:spcBef>
            </a:pPr>
            <a:r>
              <a:rPr dirty="0" sz="9550" spc="-660" b="1" i="1">
                <a:solidFill>
                  <a:srgbClr val="FF0000"/>
                </a:solidFill>
                <a:latin typeface="Trebuchet MS"/>
                <a:cs typeface="Trebuchet MS"/>
              </a:rPr>
              <a:t>#44</a:t>
            </a:r>
            <a:r>
              <a:rPr dirty="0" sz="9550" spc="-1170" b="1" i="1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9550" spc="-1760" b="1" i="1">
                <a:solidFill>
                  <a:srgbClr val="FF0000"/>
                </a:solidFill>
                <a:latin typeface="Trebuchet MS"/>
                <a:cs typeface="Trebuchet MS"/>
              </a:rPr>
              <a:t>MARKET</a:t>
            </a:r>
            <a:endParaRPr sz="9550">
              <a:latin typeface="Trebuchet MS"/>
              <a:cs typeface="Trebuchet MS"/>
            </a:endParaRPr>
          </a:p>
          <a:p>
            <a:pPr marL="1938655" marR="5080" indent="-1926589">
              <a:lnSpc>
                <a:spcPts val="9530"/>
              </a:lnSpc>
              <a:spcBef>
                <a:spcPts val="960"/>
              </a:spcBef>
            </a:pPr>
            <a:r>
              <a:rPr dirty="0" sz="9550" spc="-105">
                <a:solidFill>
                  <a:srgbClr val="2E8354"/>
                </a:solidFill>
                <a:latin typeface="Malgun Gothic"/>
                <a:cs typeface="Malgun Gothic"/>
              </a:rPr>
              <a:t>판매량</a:t>
            </a:r>
            <a:r>
              <a:rPr dirty="0" sz="9550" spc="-1635">
                <a:solidFill>
                  <a:srgbClr val="2E8354"/>
                </a:solidFill>
                <a:latin typeface="Malgun Gothic"/>
                <a:cs typeface="Malgun Gothic"/>
              </a:rPr>
              <a:t> </a:t>
            </a:r>
            <a:r>
              <a:rPr dirty="0" sz="9550" spc="-105">
                <a:solidFill>
                  <a:srgbClr val="2E8354"/>
                </a:solidFill>
                <a:latin typeface="Malgun Gothic"/>
                <a:cs typeface="Malgun Gothic"/>
              </a:rPr>
              <a:t>예측을</a:t>
            </a:r>
            <a:r>
              <a:rPr dirty="0" sz="9550" spc="-1630">
                <a:solidFill>
                  <a:srgbClr val="2E8354"/>
                </a:solidFill>
                <a:latin typeface="Malgun Gothic"/>
                <a:cs typeface="Malgun Gothic"/>
              </a:rPr>
              <a:t> </a:t>
            </a:r>
            <a:r>
              <a:rPr dirty="0" sz="9550" spc="-25">
                <a:solidFill>
                  <a:srgbClr val="2E8354"/>
                </a:solidFill>
                <a:latin typeface="Malgun Gothic"/>
                <a:cs typeface="Malgun Gothic"/>
              </a:rPr>
              <a:t>통한 </a:t>
            </a:r>
            <a:r>
              <a:rPr dirty="0" sz="9550" spc="-105">
                <a:solidFill>
                  <a:srgbClr val="2E8354"/>
                </a:solidFill>
                <a:latin typeface="Malgun Gothic"/>
                <a:cs typeface="Malgun Gothic"/>
              </a:rPr>
              <a:t>재고</a:t>
            </a:r>
            <a:r>
              <a:rPr dirty="0" sz="9550" spc="-1639">
                <a:solidFill>
                  <a:srgbClr val="2E8354"/>
                </a:solidFill>
                <a:latin typeface="Malgun Gothic"/>
                <a:cs typeface="Malgun Gothic"/>
              </a:rPr>
              <a:t> </a:t>
            </a:r>
            <a:r>
              <a:rPr dirty="0" sz="9550" spc="-25">
                <a:solidFill>
                  <a:srgbClr val="2E8354"/>
                </a:solidFill>
                <a:latin typeface="Malgun Gothic"/>
                <a:cs typeface="Malgun Gothic"/>
              </a:rPr>
              <a:t>최적화</a:t>
            </a:r>
            <a:endParaRPr sz="955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022100" y="1273315"/>
            <a:ext cx="2527300" cy="2510155"/>
          </a:xfrm>
          <a:custGeom>
            <a:avLst/>
            <a:gdLst/>
            <a:ahLst/>
            <a:cxnLst/>
            <a:rect l="l" t="t" r="r" b="b"/>
            <a:pathLst>
              <a:path w="2527300" h="2510154">
                <a:moveTo>
                  <a:pt x="2040908" y="2509607"/>
                </a:moveTo>
                <a:lnTo>
                  <a:pt x="485774" y="2509607"/>
                </a:lnTo>
                <a:lnTo>
                  <a:pt x="437762" y="2507230"/>
                </a:lnTo>
                <a:lnTo>
                  <a:pt x="390562" y="2500187"/>
                </a:lnTo>
                <a:lnTo>
                  <a:pt x="344494" y="2488610"/>
                </a:lnTo>
                <a:lnTo>
                  <a:pt x="299876" y="2472630"/>
                </a:lnTo>
                <a:lnTo>
                  <a:pt x="257028" y="2452380"/>
                </a:lnTo>
                <a:lnTo>
                  <a:pt x="216266" y="2427992"/>
                </a:lnTo>
                <a:lnTo>
                  <a:pt x="177911" y="2399597"/>
                </a:lnTo>
                <a:lnTo>
                  <a:pt x="142280" y="2367327"/>
                </a:lnTo>
                <a:lnTo>
                  <a:pt x="110010" y="2331696"/>
                </a:lnTo>
                <a:lnTo>
                  <a:pt x="81615" y="2293341"/>
                </a:lnTo>
                <a:lnTo>
                  <a:pt x="57227" y="2252580"/>
                </a:lnTo>
                <a:lnTo>
                  <a:pt x="36977" y="2209731"/>
                </a:lnTo>
                <a:lnTo>
                  <a:pt x="20997" y="2165113"/>
                </a:lnTo>
                <a:lnTo>
                  <a:pt x="9420" y="2119045"/>
                </a:lnTo>
                <a:lnTo>
                  <a:pt x="2377" y="2071845"/>
                </a:lnTo>
                <a:lnTo>
                  <a:pt x="0" y="2023832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2040908" y="0"/>
                </a:lnTo>
                <a:lnTo>
                  <a:pt x="2088921" y="2377"/>
                </a:lnTo>
                <a:lnTo>
                  <a:pt x="2136121" y="9420"/>
                </a:lnTo>
                <a:lnTo>
                  <a:pt x="2182189" y="20997"/>
                </a:lnTo>
                <a:lnTo>
                  <a:pt x="2226806" y="36977"/>
                </a:lnTo>
                <a:lnTo>
                  <a:pt x="2269655" y="57227"/>
                </a:lnTo>
                <a:lnTo>
                  <a:pt x="2310416" y="81615"/>
                </a:lnTo>
                <a:lnTo>
                  <a:pt x="2348772" y="110010"/>
                </a:lnTo>
                <a:lnTo>
                  <a:pt x="2384403" y="142280"/>
                </a:lnTo>
                <a:lnTo>
                  <a:pt x="2416672" y="177911"/>
                </a:lnTo>
                <a:lnTo>
                  <a:pt x="2445067" y="216266"/>
                </a:lnTo>
                <a:lnTo>
                  <a:pt x="2469456" y="257028"/>
                </a:lnTo>
                <a:lnTo>
                  <a:pt x="2489706" y="299876"/>
                </a:lnTo>
                <a:lnTo>
                  <a:pt x="2505685" y="344494"/>
                </a:lnTo>
                <a:lnTo>
                  <a:pt x="2517263" y="390562"/>
                </a:lnTo>
                <a:lnTo>
                  <a:pt x="2524306" y="437762"/>
                </a:lnTo>
                <a:lnTo>
                  <a:pt x="2526683" y="485774"/>
                </a:lnTo>
                <a:lnTo>
                  <a:pt x="2526683" y="2023832"/>
                </a:lnTo>
                <a:lnTo>
                  <a:pt x="2524306" y="2071845"/>
                </a:lnTo>
                <a:lnTo>
                  <a:pt x="2517263" y="2119045"/>
                </a:lnTo>
                <a:lnTo>
                  <a:pt x="2505685" y="2165113"/>
                </a:lnTo>
                <a:lnTo>
                  <a:pt x="2489706" y="2209731"/>
                </a:lnTo>
                <a:lnTo>
                  <a:pt x="2469456" y="2252580"/>
                </a:lnTo>
                <a:lnTo>
                  <a:pt x="2445067" y="2293341"/>
                </a:lnTo>
                <a:lnTo>
                  <a:pt x="2416672" y="2331696"/>
                </a:lnTo>
                <a:lnTo>
                  <a:pt x="2384403" y="2367327"/>
                </a:lnTo>
                <a:lnTo>
                  <a:pt x="2348772" y="2399597"/>
                </a:lnTo>
                <a:lnTo>
                  <a:pt x="2310416" y="2427992"/>
                </a:lnTo>
                <a:lnTo>
                  <a:pt x="2269655" y="2452380"/>
                </a:lnTo>
                <a:lnTo>
                  <a:pt x="2226806" y="2472630"/>
                </a:lnTo>
                <a:lnTo>
                  <a:pt x="2182189" y="2488610"/>
                </a:lnTo>
                <a:lnTo>
                  <a:pt x="2136121" y="2500187"/>
                </a:lnTo>
                <a:lnTo>
                  <a:pt x="2088921" y="2507230"/>
                </a:lnTo>
                <a:lnTo>
                  <a:pt x="2040908" y="2509607"/>
                </a:lnTo>
                <a:close/>
              </a:path>
            </a:pathLst>
          </a:custGeom>
          <a:solidFill>
            <a:srgbClr val="FFEBD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1022100" y="6975888"/>
            <a:ext cx="2527300" cy="2510155"/>
          </a:xfrm>
          <a:custGeom>
            <a:avLst/>
            <a:gdLst/>
            <a:ahLst/>
            <a:cxnLst/>
            <a:rect l="l" t="t" r="r" b="b"/>
            <a:pathLst>
              <a:path w="2527300" h="2510154">
                <a:moveTo>
                  <a:pt x="2040921" y="2509607"/>
                </a:moveTo>
                <a:lnTo>
                  <a:pt x="485762" y="2509607"/>
                </a:lnTo>
                <a:lnTo>
                  <a:pt x="437762" y="2507231"/>
                </a:lnTo>
                <a:lnTo>
                  <a:pt x="390562" y="2500188"/>
                </a:lnTo>
                <a:lnTo>
                  <a:pt x="344494" y="2488610"/>
                </a:lnTo>
                <a:lnTo>
                  <a:pt x="299876" y="2472631"/>
                </a:lnTo>
                <a:lnTo>
                  <a:pt x="257028" y="2452380"/>
                </a:lnTo>
                <a:lnTo>
                  <a:pt x="216266" y="2427992"/>
                </a:lnTo>
                <a:lnTo>
                  <a:pt x="177911" y="2399597"/>
                </a:lnTo>
                <a:lnTo>
                  <a:pt x="142280" y="2367327"/>
                </a:lnTo>
                <a:lnTo>
                  <a:pt x="110010" y="2331696"/>
                </a:lnTo>
                <a:lnTo>
                  <a:pt x="81615" y="2293341"/>
                </a:lnTo>
                <a:lnTo>
                  <a:pt x="57227" y="2252579"/>
                </a:lnTo>
                <a:lnTo>
                  <a:pt x="36977" y="2209731"/>
                </a:lnTo>
                <a:lnTo>
                  <a:pt x="20997" y="2165113"/>
                </a:lnTo>
                <a:lnTo>
                  <a:pt x="9420" y="2119045"/>
                </a:lnTo>
                <a:lnTo>
                  <a:pt x="2377" y="2071846"/>
                </a:lnTo>
                <a:lnTo>
                  <a:pt x="0" y="2023833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7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1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2040908" y="0"/>
                </a:lnTo>
                <a:lnTo>
                  <a:pt x="2088921" y="2377"/>
                </a:lnTo>
                <a:lnTo>
                  <a:pt x="2136121" y="9420"/>
                </a:lnTo>
                <a:lnTo>
                  <a:pt x="2182189" y="20997"/>
                </a:lnTo>
                <a:lnTo>
                  <a:pt x="2226806" y="36977"/>
                </a:lnTo>
                <a:lnTo>
                  <a:pt x="2269655" y="57227"/>
                </a:lnTo>
                <a:lnTo>
                  <a:pt x="2310416" y="81616"/>
                </a:lnTo>
                <a:lnTo>
                  <a:pt x="2348772" y="110011"/>
                </a:lnTo>
                <a:lnTo>
                  <a:pt x="2384403" y="142280"/>
                </a:lnTo>
                <a:lnTo>
                  <a:pt x="2416672" y="177911"/>
                </a:lnTo>
                <a:lnTo>
                  <a:pt x="2445067" y="216266"/>
                </a:lnTo>
                <a:lnTo>
                  <a:pt x="2469456" y="257028"/>
                </a:lnTo>
                <a:lnTo>
                  <a:pt x="2489706" y="299877"/>
                </a:lnTo>
                <a:lnTo>
                  <a:pt x="2505685" y="344494"/>
                </a:lnTo>
                <a:lnTo>
                  <a:pt x="2517263" y="390562"/>
                </a:lnTo>
                <a:lnTo>
                  <a:pt x="2524306" y="437762"/>
                </a:lnTo>
                <a:lnTo>
                  <a:pt x="2526683" y="485774"/>
                </a:lnTo>
                <a:lnTo>
                  <a:pt x="2526683" y="2023833"/>
                </a:lnTo>
                <a:lnTo>
                  <a:pt x="2524306" y="2071846"/>
                </a:lnTo>
                <a:lnTo>
                  <a:pt x="2517263" y="2119045"/>
                </a:lnTo>
                <a:lnTo>
                  <a:pt x="2505685" y="2165113"/>
                </a:lnTo>
                <a:lnTo>
                  <a:pt x="2489706" y="2209731"/>
                </a:lnTo>
                <a:lnTo>
                  <a:pt x="2469456" y="2252579"/>
                </a:lnTo>
                <a:lnTo>
                  <a:pt x="2445067" y="2293341"/>
                </a:lnTo>
                <a:lnTo>
                  <a:pt x="2416672" y="2331696"/>
                </a:lnTo>
                <a:lnTo>
                  <a:pt x="2384403" y="2367327"/>
                </a:lnTo>
                <a:lnTo>
                  <a:pt x="2348772" y="2399597"/>
                </a:lnTo>
                <a:lnTo>
                  <a:pt x="2310416" y="2427992"/>
                </a:lnTo>
                <a:lnTo>
                  <a:pt x="2269655" y="2452380"/>
                </a:lnTo>
                <a:lnTo>
                  <a:pt x="2226806" y="2472631"/>
                </a:lnTo>
                <a:lnTo>
                  <a:pt x="2182189" y="2488610"/>
                </a:lnTo>
                <a:lnTo>
                  <a:pt x="2136121" y="2500188"/>
                </a:lnTo>
                <a:lnTo>
                  <a:pt x="2088921" y="2507231"/>
                </a:lnTo>
                <a:lnTo>
                  <a:pt x="2040921" y="2509607"/>
                </a:lnTo>
                <a:close/>
              </a:path>
            </a:pathLst>
          </a:custGeom>
          <a:solidFill>
            <a:srgbClr val="FFEBD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22100" y="4124602"/>
            <a:ext cx="2526683" cy="2509607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33619" y="8039530"/>
            <a:ext cx="1647824" cy="121919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87935" y="6983459"/>
            <a:ext cx="2234565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26060" marR="5080" indent="-213995">
              <a:lnSpc>
                <a:spcPct val="116700"/>
              </a:lnSpc>
              <a:spcBef>
                <a:spcPts val="95"/>
              </a:spcBef>
            </a:pPr>
            <a:r>
              <a:rPr dirty="0" sz="3000" spc="-175">
                <a:latin typeface="Arial Black"/>
                <a:cs typeface="Arial Black"/>
              </a:rPr>
              <a:t>Agricultural </a:t>
            </a:r>
            <a:r>
              <a:rPr dirty="0" sz="3000" spc="-60">
                <a:latin typeface="Arial Black"/>
                <a:cs typeface="Arial Black"/>
              </a:rPr>
              <a:t>Products</a:t>
            </a:r>
            <a:endParaRPr sz="3000">
              <a:latin typeface="Arial Black"/>
              <a:cs typeface="Arial Black"/>
            </a:endParaRPr>
          </a:p>
        </p:txBody>
      </p:sp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3619" y="2038451"/>
            <a:ext cx="1771649" cy="1638299"/>
          </a:xfrm>
          <a:prstGeom prst="rect">
            <a:avLst/>
          </a:prstGeom>
        </p:spPr>
      </p:pic>
      <p:sp>
        <p:nvSpPr>
          <p:cNvPr id="8" name="object 8" descr=""/>
          <p:cNvSpPr/>
          <p:nvPr/>
        </p:nvSpPr>
        <p:spPr>
          <a:xfrm>
            <a:off x="3769518" y="2639954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7" y="1320199"/>
                </a:moveTo>
                <a:lnTo>
                  <a:pt x="485771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6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4"/>
                </a:lnTo>
                <a:lnTo>
                  <a:pt x="9420" y="929636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3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8" y="929636"/>
                </a:lnTo>
                <a:lnTo>
                  <a:pt x="1933060" y="975704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87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4168775" y="2947961"/>
            <a:ext cx="11557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0">
                <a:solidFill>
                  <a:srgbClr val="FFFFFF"/>
                </a:solidFill>
                <a:latin typeface="Arial MT"/>
                <a:cs typeface="Arial MT"/>
              </a:rPr>
              <a:t>7500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769518" y="5140841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91" y="1320199"/>
                </a:moveTo>
                <a:lnTo>
                  <a:pt x="485767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6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4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3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8" y="929637"/>
                </a:lnTo>
                <a:lnTo>
                  <a:pt x="1933060" y="975704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91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68775" y="5448848"/>
            <a:ext cx="115570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0">
                <a:solidFill>
                  <a:srgbClr val="FFFFFF"/>
                </a:solidFill>
                <a:latin typeface="Arial MT"/>
                <a:cs typeface="Arial MT"/>
              </a:rPr>
              <a:t>8800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3769518" y="7839175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3" y="1320199"/>
                </a:moveTo>
                <a:lnTo>
                  <a:pt x="485774" y="1320199"/>
                </a:lnTo>
                <a:lnTo>
                  <a:pt x="437762" y="1317822"/>
                </a:lnTo>
                <a:lnTo>
                  <a:pt x="390562" y="1310778"/>
                </a:lnTo>
                <a:lnTo>
                  <a:pt x="344494" y="1299201"/>
                </a:lnTo>
                <a:lnTo>
                  <a:pt x="299876" y="1283221"/>
                </a:lnTo>
                <a:lnTo>
                  <a:pt x="257028" y="1262971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5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3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6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8" y="929637"/>
                </a:lnTo>
                <a:lnTo>
                  <a:pt x="1933060" y="975705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1"/>
                </a:lnTo>
                <a:lnTo>
                  <a:pt x="1654181" y="1283221"/>
                </a:lnTo>
                <a:lnTo>
                  <a:pt x="1609564" y="1299201"/>
                </a:lnTo>
                <a:lnTo>
                  <a:pt x="1563496" y="1310778"/>
                </a:lnTo>
                <a:lnTo>
                  <a:pt x="1516296" y="1317822"/>
                </a:lnTo>
                <a:lnTo>
                  <a:pt x="1468283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4451250" y="8147182"/>
            <a:ext cx="5905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solidFill>
                  <a:srgbClr val="FFFFFF"/>
                </a:solidFill>
                <a:latin typeface="Arial MT"/>
                <a:cs typeface="Arial MT"/>
              </a:rPr>
              <a:t>15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032704" y="1752880"/>
            <a:ext cx="142748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235" b="1">
                <a:latin typeface="Malgun Gothic"/>
                <a:cs typeface="Malgun Gothic"/>
              </a:rPr>
              <a:t>안전재고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5946211" y="2671564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7" y="1320199"/>
                </a:moveTo>
                <a:lnTo>
                  <a:pt x="485771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7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4"/>
                </a:lnTo>
                <a:lnTo>
                  <a:pt x="9420" y="929636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8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7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7" y="929636"/>
                </a:lnTo>
                <a:lnTo>
                  <a:pt x="1933060" y="975704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8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87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5946211" y="5172450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91" y="1320199"/>
                </a:moveTo>
                <a:lnTo>
                  <a:pt x="485767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7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5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8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7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7" y="929637"/>
                </a:lnTo>
                <a:lnTo>
                  <a:pt x="1933060" y="975705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8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91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6204229" y="5480457"/>
            <a:ext cx="143827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10">
                <a:solidFill>
                  <a:srgbClr val="FFFFFF"/>
                </a:solidFill>
                <a:latin typeface="Arial MT"/>
                <a:cs typeface="Arial MT"/>
              </a:rPr>
              <a:t>21686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18" name="object 18" descr=""/>
          <p:cNvSpPr/>
          <p:nvPr/>
        </p:nvSpPr>
        <p:spPr>
          <a:xfrm>
            <a:off x="5946211" y="7870785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4" y="1320199"/>
                </a:moveTo>
                <a:lnTo>
                  <a:pt x="485774" y="1320199"/>
                </a:lnTo>
                <a:lnTo>
                  <a:pt x="437762" y="1317822"/>
                </a:lnTo>
                <a:lnTo>
                  <a:pt x="390562" y="1310778"/>
                </a:lnTo>
                <a:lnTo>
                  <a:pt x="344494" y="1299201"/>
                </a:lnTo>
                <a:lnTo>
                  <a:pt x="299877" y="1283221"/>
                </a:lnTo>
                <a:lnTo>
                  <a:pt x="257028" y="1262971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5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5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5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7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6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8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0" y="344494"/>
                </a:lnTo>
                <a:lnTo>
                  <a:pt x="1944637" y="390562"/>
                </a:lnTo>
                <a:lnTo>
                  <a:pt x="1951681" y="437762"/>
                </a:lnTo>
                <a:lnTo>
                  <a:pt x="1954058" y="485774"/>
                </a:lnTo>
                <a:lnTo>
                  <a:pt x="1954058" y="834424"/>
                </a:lnTo>
                <a:lnTo>
                  <a:pt x="1951681" y="882437"/>
                </a:lnTo>
                <a:lnTo>
                  <a:pt x="1944637" y="929637"/>
                </a:lnTo>
                <a:lnTo>
                  <a:pt x="1933060" y="975705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8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1"/>
                </a:lnTo>
                <a:lnTo>
                  <a:pt x="1654181" y="1283221"/>
                </a:lnTo>
                <a:lnTo>
                  <a:pt x="1609564" y="1299201"/>
                </a:lnTo>
                <a:lnTo>
                  <a:pt x="1563496" y="1310778"/>
                </a:lnTo>
                <a:lnTo>
                  <a:pt x="1516296" y="1317822"/>
                </a:lnTo>
                <a:lnTo>
                  <a:pt x="1468284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 txBox="1"/>
          <p:nvPr/>
        </p:nvSpPr>
        <p:spPr>
          <a:xfrm>
            <a:off x="6627943" y="8178792"/>
            <a:ext cx="590550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5">
                <a:solidFill>
                  <a:srgbClr val="FFFFFF"/>
                </a:solidFill>
                <a:latin typeface="Arial MT"/>
                <a:cs typeface="Arial MT"/>
              </a:rPr>
              <a:t>71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384716" y="1174890"/>
            <a:ext cx="107696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260" b="1">
                <a:latin typeface="Malgun Gothic"/>
                <a:cs typeface="Malgun Gothic"/>
              </a:rPr>
              <a:t>일평균 재고량</a:t>
            </a:r>
            <a:endParaRPr sz="3000">
              <a:latin typeface="Malgun Gothic"/>
              <a:cs typeface="Malgun Gothic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8166971" y="2671564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7" y="1320199"/>
                </a:moveTo>
                <a:lnTo>
                  <a:pt x="485771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6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6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4"/>
                </a:lnTo>
                <a:lnTo>
                  <a:pt x="9420" y="929636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1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9" y="485774"/>
                </a:lnTo>
                <a:lnTo>
                  <a:pt x="1954059" y="834424"/>
                </a:lnTo>
                <a:lnTo>
                  <a:pt x="1951681" y="882437"/>
                </a:lnTo>
                <a:lnTo>
                  <a:pt x="1944638" y="929636"/>
                </a:lnTo>
                <a:lnTo>
                  <a:pt x="1933061" y="975704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87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6204229" y="2979570"/>
            <a:ext cx="358838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303780" algn="l"/>
              </a:tabLst>
            </a:pPr>
            <a:r>
              <a:rPr dirty="0" sz="4000" spc="-10">
                <a:solidFill>
                  <a:srgbClr val="FFFFFF"/>
                </a:solidFill>
                <a:latin typeface="Arial MT"/>
                <a:cs typeface="Arial MT"/>
              </a:rPr>
              <a:t>17534</a:t>
            </a:r>
            <a:r>
              <a:rPr dirty="0" sz="4000">
                <a:solidFill>
                  <a:srgbClr val="FFFFFF"/>
                </a:solidFill>
                <a:latin typeface="Arial MT"/>
                <a:cs typeface="Arial MT"/>
              </a:rPr>
              <a:t>	</a:t>
            </a:r>
            <a:r>
              <a:rPr dirty="0" sz="4000" spc="-10">
                <a:solidFill>
                  <a:srgbClr val="FFFFFF"/>
                </a:solidFill>
                <a:latin typeface="Arial MT"/>
                <a:cs typeface="Arial MT"/>
              </a:rPr>
              <a:t>0.798</a:t>
            </a:r>
            <a:endParaRPr sz="4000">
              <a:latin typeface="Arial MT"/>
              <a:cs typeface="Arial MT"/>
            </a:endParaRPr>
          </a:p>
        </p:txBody>
      </p:sp>
      <p:sp>
        <p:nvSpPr>
          <p:cNvPr id="23" name="object 23" descr=""/>
          <p:cNvSpPr/>
          <p:nvPr/>
        </p:nvSpPr>
        <p:spPr>
          <a:xfrm>
            <a:off x="8166971" y="5172450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91" y="1320199"/>
                </a:moveTo>
                <a:lnTo>
                  <a:pt x="485767" y="1320199"/>
                </a:lnTo>
                <a:lnTo>
                  <a:pt x="437762" y="1317822"/>
                </a:lnTo>
                <a:lnTo>
                  <a:pt x="390562" y="1310779"/>
                </a:lnTo>
                <a:lnTo>
                  <a:pt x="344494" y="1299201"/>
                </a:lnTo>
                <a:lnTo>
                  <a:pt x="299876" y="1283222"/>
                </a:lnTo>
                <a:lnTo>
                  <a:pt x="257028" y="1262972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6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5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5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5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1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9" y="485774"/>
                </a:lnTo>
                <a:lnTo>
                  <a:pt x="1954059" y="834424"/>
                </a:lnTo>
                <a:lnTo>
                  <a:pt x="1951681" y="882437"/>
                </a:lnTo>
                <a:lnTo>
                  <a:pt x="1944638" y="929637"/>
                </a:lnTo>
                <a:lnTo>
                  <a:pt x="1933061" y="975705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2"/>
                </a:lnTo>
                <a:lnTo>
                  <a:pt x="1654181" y="1283222"/>
                </a:lnTo>
                <a:lnTo>
                  <a:pt x="1609564" y="1299201"/>
                </a:lnTo>
                <a:lnTo>
                  <a:pt x="1563496" y="1310779"/>
                </a:lnTo>
                <a:lnTo>
                  <a:pt x="1516296" y="1317822"/>
                </a:lnTo>
                <a:lnTo>
                  <a:pt x="1468291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8479757" y="5477314"/>
            <a:ext cx="1328420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0">
                <a:solidFill>
                  <a:srgbClr val="FFFFFF"/>
                </a:solidFill>
                <a:latin typeface="Arial MT"/>
                <a:cs typeface="Arial MT"/>
              </a:rPr>
              <a:t>0.701</a:t>
            </a:r>
            <a:endParaRPr sz="4100">
              <a:latin typeface="Arial MT"/>
              <a:cs typeface="Arial MT"/>
            </a:endParaRPr>
          </a:p>
        </p:txBody>
      </p:sp>
      <p:sp>
        <p:nvSpPr>
          <p:cNvPr id="25" name="object 25" descr=""/>
          <p:cNvSpPr/>
          <p:nvPr/>
        </p:nvSpPr>
        <p:spPr>
          <a:xfrm>
            <a:off x="8166971" y="7870785"/>
            <a:ext cx="1954530" cy="1320800"/>
          </a:xfrm>
          <a:custGeom>
            <a:avLst/>
            <a:gdLst/>
            <a:ahLst/>
            <a:cxnLst/>
            <a:rect l="l" t="t" r="r" b="b"/>
            <a:pathLst>
              <a:path w="1954529" h="1320800">
                <a:moveTo>
                  <a:pt x="1468284" y="1320199"/>
                </a:moveTo>
                <a:lnTo>
                  <a:pt x="485774" y="1320199"/>
                </a:lnTo>
                <a:lnTo>
                  <a:pt x="437762" y="1317822"/>
                </a:lnTo>
                <a:lnTo>
                  <a:pt x="390562" y="1310778"/>
                </a:lnTo>
                <a:lnTo>
                  <a:pt x="344494" y="1299201"/>
                </a:lnTo>
                <a:lnTo>
                  <a:pt x="299876" y="1283221"/>
                </a:lnTo>
                <a:lnTo>
                  <a:pt x="257028" y="1262971"/>
                </a:lnTo>
                <a:lnTo>
                  <a:pt x="216266" y="1238583"/>
                </a:lnTo>
                <a:lnTo>
                  <a:pt x="177911" y="1210188"/>
                </a:lnTo>
                <a:lnTo>
                  <a:pt x="142280" y="1177919"/>
                </a:lnTo>
                <a:lnTo>
                  <a:pt x="110010" y="1142288"/>
                </a:lnTo>
                <a:lnTo>
                  <a:pt x="81616" y="1103932"/>
                </a:lnTo>
                <a:lnTo>
                  <a:pt x="57227" y="1063171"/>
                </a:lnTo>
                <a:lnTo>
                  <a:pt x="36977" y="1020322"/>
                </a:lnTo>
                <a:lnTo>
                  <a:pt x="20997" y="975705"/>
                </a:lnTo>
                <a:lnTo>
                  <a:pt x="9420" y="929637"/>
                </a:lnTo>
                <a:lnTo>
                  <a:pt x="2377" y="882437"/>
                </a:lnTo>
                <a:lnTo>
                  <a:pt x="0" y="834424"/>
                </a:lnTo>
                <a:lnTo>
                  <a:pt x="0" y="485774"/>
                </a:lnTo>
                <a:lnTo>
                  <a:pt x="2377" y="437762"/>
                </a:lnTo>
                <a:lnTo>
                  <a:pt x="9420" y="390562"/>
                </a:lnTo>
                <a:lnTo>
                  <a:pt x="20997" y="344494"/>
                </a:lnTo>
                <a:lnTo>
                  <a:pt x="36977" y="299876"/>
                </a:lnTo>
                <a:lnTo>
                  <a:pt x="57227" y="257028"/>
                </a:lnTo>
                <a:lnTo>
                  <a:pt x="81616" y="216266"/>
                </a:lnTo>
                <a:lnTo>
                  <a:pt x="110010" y="177911"/>
                </a:lnTo>
                <a:lnTo>
                  <a:pt x="142280" y="142280"/>
                </a:lnTo>
                <a:lnTo>
                  <a:pt x="177911" y="110010"/>
                </a:lnTo>
                <a:lnTo>
                  <a:pt x="216266" y="81616"/>
                </a:lnTo>
                <a:lnTo>
                  <a:pt x="257028" y="57227"/>
                </a:lnTo>
                <a:lnTo>
                  <a:pt x="299876" y="36977"/>
                </a:lnTo>
                <a:lnTo>
                  <a:pt x="344494" y="20997"/>
                </a:lnTo>
                <a:lnTo>
                  <a:pt x="390562" y="9420"/>
                </a:lnTo>
                <a:lnTo>
                  <a:pt x="437762" y="2377"/>
                </a:lnTo>
                <a:lnTo>
                  <a:pt x="485774" y="0"/>
                </a:lnTo>
                <a:lnTo>
                  <a:pt x="1468284" y="0"/>
                </a:lnTo>
                <a:lnTo>
                  <a:pt x="1516296" y="2377"/>
                </a:lnTo>
                <a:lnTo>
                  <a:pt x="1563496" y="9420"/>
                </a:lnTo>
                <a:lnTo>
                  <a:pt x="1609564" y="20997"/>
                </a:lnTo>
                <a:lnTo>
                  <a:pt x="1654181" y="36977"/>
                </a:lnTo>
                <a:lnTo>
                  <a:pt x="1697030" y="57227"/>
                </a:lnTo>
                <a:lnTo>
                  <a:pt x="1737791" y="81616"/>
                </a:lnTo>
                <a:lnTo>
                  <a:pt x="1776147" y="110010"/>
                </a:lnTo>
                <a:lnTo>
                  <a:pt x="1811778" y="142280"/>
                </a:lnTo>
                <a:lnTo>
                  <a:pt x="1844047" y="177911"/>
                </a:lnTo>
                <a:lnTo>
                  <a:pt x="1872442" y="216266"/>
                </a:lnTo>
                <a:lnTo>
                  <a:pt x="1896831" y="257028"/>
                </a:lnTo>
                <a:lnTo>
                  <a:pt x="1917081" y="299876"/>
                </a:lnTo>
                <a:lnTo>
                  <a:pt x="1933061" y="344494"/>
                </a:lnTo>
                <a:lnTo>
                  <a:pt x="1944638" y="390562"/>
                </a:lnTo>
                <a:lnTo>
                  <a:pt x="1951681" y="437762"/>
                </a:lnTo>
                <a:lnTo>
                  <a:pt x="1954059" y="485774"/>
                </a:lnTo>
                <a:lnTo>
                  <a:pt x="1954059" y="834424"/>
                </a:lnTo>
                <a:lnTo>
                  <a:pt x="1951681" y="882437"/>
                </a:lnTo>
                <a:lnTo>
                  <a:pt x="1944638" y="929637"/>
                </a:lnTo>
                <a:lnTo>
                  <a:pt x="1933061" y="975705"/>
                </a:lnTo>
                <a:lnTo>
                  <a:pt x="1917081" y="1020322"/>
                </a:lnTo>
                <a:lnTo>
                  <a:pt x="1896831" y="1063171"/>
                </a:lnTo>
                <a:lnTo>
                  <a:pt x="1872442" y="1103932"/>
                </a:lnTo>
                <a:lnTo>
                  <a:pt x="1844047" y="1142288"/>
                </a:lnTo>
                <a:lnTo>
                  <a:pt x="1811778" y="1177919"/>
                </a:lnTo>
                <a:lnTo>
                  <a:pt x="1776147" y="1210188"/>
                </a:lnTo>
                <a:lnTo>
                  <a:pt x="1737791" y="1238583"/>
                </a:lnTo>
                <a:lnTo>
                  <a:pt x="1697030" y="1262971"/>
                </a:lnTo>
                <a:lnTo>
                  <a:pt x="1654181" y="1283221"/>
                </a:lnTo>
                <a:lnTo>
                  <a:pt x="1609564" y="1299201"/>
                </a:lnTo>
                <a:lnTo>
                  <a:pt x="1563496" y="1310778"/>
                </a:lnTo>
                <a:lnTo>
                  <a:pt x="1516296" y="1317822"/>
                </a:lnTo>
                <a:lnTo>
                  <a:pt x="1468284" y="1320199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 txBox="1"/>
          <p:nvPr/>
        </p:nvSpPr>
        <p:spPr>
          <a:xfrm>
            <a:off x="8479757" y="8175649"/>
            <a:ext cx="1328420" cy="6502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100" spc="-10">
                <a:solidFill>
                  <a:srgbClr val="FFFFFF"/>
                </a:solidFill>
                <a:latin typeface="Arial MT"/>
                <a:cs typeface="Arial MT"/>
              </a:rPr>
              <a:t>1.611</a:t>
            </a:r>
            <a:endParaRPr sz="4100">
              <a:latin typeface="Arial MT"/>
              <a:cs typeface="Arial MT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8605474" y="1174890"/>
            <a:ext cx="1076960" cy="1092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260" b="1">
                <a:latin typeface="Malgun Gothic"/>
                <a:cs typeface="Malgun Gothic"/>
              </a:rPr>
              <a:t>일평균 회전율</a:t>
            </a:r>
            <a:endParaRPr sz="3000">
              <a:latin typeface="Malgun Gothic"/>
              <a:cs typeface="Malgun Gothic"/>
            </a:endParaRPr>
          </a:p>
        </p:txBody>
      </p:sp>
      <p:pic>
        <p:nvPicPr>
          <p:cNvPr id="28" name="object 28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0640269" y="6951588"/>
            <a:ext cx="7229474" cy="2809874"/>
          </a:xfrm>
          <a:prstGeom prst="rect">
            <a:avLst/>
          </a:prstGeom>
        </p:spPr>
      </p:pic>
      <p:pic>
        <p:nvPicPr>
          <p:cNvPr id="29" name="object 2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387729" y="1099683"/>
            <a:ext cx="7458073" cy="2828924"/>
          </a:xfrm>
          <a:prstGeom prst="rect">
            <a:avLst/>
          </a:prstGeom>
        </p:spPr>
      </p:pic>
      <p:pic>
        <p:nvPicPr>
          <p:cNvPr id="30" name="object 3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387729" y="4101481"/>
            <a:ext cx="7467599" cy="2752724"/>
          </a:xfrm>
          <a:prstGeom prst="rect">
            <a:avLst/>
          </a:prstGeom>
        </p:spPr>
      </p:pic>
      <p:sp>
        <p:nvSpPr>
          <p:cNvPr id="31" name="object 31" descr=""/>
          <p:cNvSpPr txBox="1"/>
          <p:nvPr/>
        </p:nvSpPr>
        <p:spPr>
          <a:xfrm>
            <a:off x="1834347" y="291734"/>
            <a:ext cx="429260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30" b="1">
                <a:solidFill>
                  <a:srgbClr val="2A9441"/>
                </a:solidFill>
                <a:latin typeface="Malgun Gothic"/>
                <a:cs typeface="Malgun Gothic"/>
              </a:rPr>
              <a:t>비즈니스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모델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500" b="1">
                <a:solidFill>
                  <a:srgbClr val="2A9441"/>
                </a:solidFill>
                <a:latin typeface="Malgun Gothic"/>
                <a:cs typeface="Malgun Gothic"/>
              </a:rPr>
              <a:t>평가</a:t>
            </a:r>
            <a:endParaRPr sz="4500">
              <a:latin typeface="Malgun Gothic"/>
              <a:cs typeface="Malgun Gothic"/>
            </a:endParaRPr>
          </a:p>
        </p:txBody>
      </p:sp>
      <p:sp>
        <p:nvSpPr>
          <p:cNvPr id="32" name="object 3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01</a:t>
            </a:r>
          </a:p>
        </p:txBody>
      </p:sp>
      <p:sp>
        <p:nvSpPr>
          <p:cNvPr id="33" name="object 33" descr=""/>
          <p:cNvSpPr txBox="1"/>
          <p:nvPr/>
        </p:nvSpPr>
        <p:spPr>
          <a:xfrm>
            <a:off x="1873637" y="1385682"/>
            <a:ext cx="86360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65">
                <a:latin typeface="Arial Black"/>
                <a:cs typeface="Arial Black"/>
              </a:rPr>
              <a:t>Milk</a:t>
            </a:r>
            <a:endParaRPr sz="3200">
              <a:latin typeface="Arial Black"/>
              <a:cs typeface="Arial Black"/>
            </a:endParaRPr>
          </a:p>
        </p:txBody>
      </p:sp>
      <p:sp>
        <p:nvSpPr>
          <p:cNvPr id="34" name="object 34" descr=""/>
          <p:cNvSpPr txBox="1"/>
          <p:nvPr/>
        </p:nvSpPr>
        <p:spPr>
          <a:xfrm>
            <a:off x="1361148" y="4192534"/>
            <a:ext cx="1888489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265">
                <a:latin typeface="Arial Black"/>
                <a:cs typeface="Arial Black"/>
              </a:rPr>
              <a:t>Beverage</a:t>
            </a:r>
            <a:endParaRPr sz="32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834347" y="291734"/>
            <a:ext cx="316801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30" b="1">
                <a:solidFill>
                  <a:srgbClr val="2A9441"/>
                </a:solidFill>
                <a:latin typeface="Malgun Gothic"/>
                <a:cs typeface="Malgun Gothic"/>
              </a:rPr>
              <a:t>데이터셋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500" b="1">
                <a:solidFill>
                  <a:srgbClr val="2A9441"/>
                </a:solidFill>
                <a:latin typeface="Malgun Gothic"/>
                <a:cs typeface="Malgun Gothic"/>
              </a:rPr>
              <a:t>소개</a:t>
            </a:r>
            <a:endParaRPr sz="45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02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882689" y="7668908"/>
            <a:ext cx="4744085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36319" marR="5080" indent="-1024255">
              <a:lnSpc>
                <a:spcPct val="116100"/>
              </a:lnSpc>
              <a:spcBef>
                <a:spcPts val="95"/>
              </a:spcBef>
            </a:pPr>
            <a:r>
              <a:rPr dirty="0" sz="3500" spc="-400">
                <a:latin typeface="Verdana"/>
                <a:cs typeface="Verdana"/>
              </a:rPr>
              <a:t>7</a:t>
            </a:r>
            <a:r>
              <a:rPr dirty="0" sz="3500" spc="-400">
                <a:latin typeface="Malgun Gothic"/>
                <a:cs typeface="Malgun Gothic"/>
              </a:rPr>
              <a:t>일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45">
                <a:latin typeface="Verdana"/>
                <a:cs typeface="Verdana"/>
              </a:rPr>
              <a:t>/</a:t>
            </a:r>
            <a:r>
              <a:rPr dirty="0" sz="3500" spc="-365">
                <a:latin typeface="Verdana"/>
                <a:cs typeface="Verdana"/>
              </a:rPr>
              <a:t> </a:t>
            </a:r>
            <a:r>
              <a:rPr dirty="0" sz="3500" spc="-245">
                <a:latin typeface="Verdana"/>
                <a:cs typeface="Verdana"/>
              </a:rPr>
              <a:t>28</a:t>
            </a:r>
            <a:r>
              <a:rPr dirty="0" sz="3500" spc="-245">
                <a:latin typeface="Malgun Gothic"/>
                <a:cs typeface="Malgun Gothic"/>
              </a:rPr>
              <a:t>일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유가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이동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평균 </a:t>
            </a:r>
            <a:r>
              <a:rPr dirty="0" sz="3500" spc="-285">
                <a:latin typeface="Malgun Gothic"/>
                <a:cs typeface="Malgun Gothic"/>
              </a:rPr>
              <a:t>금주</a:t>
            </a:r>
            <a:r>
              <a:rPr dirty="0" sz="3500" spc="-38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유가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추세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361379" y="8054747"/>
            <a:ext cx="2849245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0">
                <a:latin typeface="Malgun Gothic"/>
                <a:cs typeface="Malgun Gothic"/>
              </a:rPr>
              <a:t>월</a:t>
            </a:r>
            <a:r>
              <a:rPr dirty="0" sz="3500" spc="-375">
                <a:latin typeface="Malgun Gothic"/>
                <a:cs typeface="Malgun Gothic"/>
              </a:rPr>
              <a:t> </a:t>
            </a:r>
            <a:r>
              <a:rPr dirty="0" sz="3500" spc="-245">
                <a:latin typeface="Verdana"/>
                <a:cs typeface="Verdana"/>
              </a:rPr>
              <a:t>/</a:t>
            </a:r>
            <a:r>
              <a:rPr dirty="0" sz="3500" spc="-370">
                <a:latin typeface="Verdana"/>
                <a:cs typeface="Verdana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주차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45">
                <a:latin typeface="Verdana"/>
                <a:cs typeface="Verdana"/>
              </a:rPr>
              <a:t>/</a:t>
            </a:r>
            <a:r>
              <a:rPr dirty="0" sz="3500" spc="-370">
                <a:latin typeface="Verdana"/>
                <a:cs typeface="Verdana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요일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139269" y="2208374"/>
            <a:ext cx="5044440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7240" marR="5080" indent="-765175">
              <a:lnSpc>
                <a:spcPct val="116100"/>
              </a:lnSpc>
              <a:spcBef>
                <a:spcPts val="95"/>
              </a:spcBef>
            </a:pPr>
            <a:r>
              <a:rPr dirty="0" sz="3500" spc="-400">
                <a:latin typeface="Verdana"/>
                <a:cs typeface="Verdana"/>
              </a:rPr>
              <a:t>7</a:t>
            </a:r>
            <a:r>
              <a:rPr dirty="0" sz="3500" spc="-400">
                <a:latin typeface="Malgun Gothic"/>
                <a:cs typeface="Malgun Gothic"/>
              </a:rPr>
              <a:t>일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45">
                <a:latin typeface="Verdana"/>
                <a:cs typeface="Verdana"/>
              </a:rPr>
              <a:t>/</a:t>
            </a:r>
            <a:r>
              <a:rPr dirty="0" sz="3500" spc="-365">
                <a:latin typeface="Verdana"/>
                <a:cs typeface="Verdana"/>
              </a:rPr>
              <a:t> </a:t>
            </a:r>
            <a:r>
              <a:rPr dirty="0" sz="3500" spc="-245">
                <a:latin typeface="Verdana"/>
                <a:cs typeface="Verdana"/>
              </a:rPr>
              <a:t>28</a:t>
            </a:r>
            <a:r>
              <a:rPr dirty="0" sz="3500" spc="-245">
                <a:latin typeface="Malgun Gothic"/>
                <a:cs typeface="Malgun Gothic"/>
              </a:rPr>
              <a:t>일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판매량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305">
                <a:latin typeface="Malgun Gothic"/>
                <a:cs typeface="Malgun Gothic"/>
              </a:rPr>
              <a:t>이동평균 </a:t>
            </a:r>
            <a:r>
              <a:rPr dirty="0" sz="3500" spc="-285">
                <a:latin typeface="Malgun Gothic"/>
                <a:cs typeface="Malgun Gothic"/>
              </a:rPr>
              <a:t>금주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판매량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트랜드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2974204" y="5326819"/>
            <a:ext cx="3514090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285">
                <a:latin typeface="Malgun Gothic"/>
                <a:cs typeface="Malgun Gothic"/>
              </a:rPr>
              <a:t>전체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판매량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계절성</a:t>
            </a:r>
            <a:endParaRPr sz="3500">
              <a:latin typeface="Malgun Gothic"/>
              <a:cs typeface="Malgun Gothic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2884176" y="2208374"/>
            <a:ext cx="3803015" cy="1263650"/>
          </a:xfrm>
          <a:prstGeom prst="rect">
            <a:avLst/>
          </a:prstGeom>
        </p:spPr>
        <p:txBody>
          <a:bodyPr wrap="square" lIns="0" tIns="98425" rIns="0" bIns="0" rtlCol="0" vert="horz">
            <a:spAutoFit/>
          </a:bodyPr>
          <a:lstStyle/>
          <a:p>
            <a:pPr marL="156845">
              <a:lnSpc>
                <a:spcPct val="100000"/>
              </a:lnSpc>
              <a:spcBef>
                <a:spcPts val="775"/>
              </a:spcBef>
            </a:pPr>
            <a:r>
              <a:rPr dirty="0" sz="3500" spc="-285">
                <a:latin typeface="Malgun Gothic"/>
                <a:cs typeface="Malgun Gothic"/>
              </a:rPr>
              <a:t>전체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판매량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트랜드</a:t>
            </a:r>
            <a:endParaRPr sz="35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dirty="0" sz="3500" spc="-345">
                <a:latin typeface="Verdana"/>
                <a:cs typeface="Verdana"/>
              </a:rPr>
              <a:t>(</a:t>
            </a:r>
            <a:r>
              <a:rPr dirty="0" sz="3500" spc="-345">
                <a:latin typeface="Malgun Gothic"/>
                <a:cs typeface="Malgun Gothic"/>
              </a:rPr>
              <a:t>해당</a:t>
            </a:r>
            <a:r>
              <a:rPr dirty="0" sz="3500" spc="-375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마켓의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50">
                <a:latin typeface="Malgun Gothic"/>
                <a:cs typeface="Malgun Gothic"/>
              </a:rPr>
              <a:t>성장세</a:t>
            </a:r>
            <a:r>
              <a:rPr dirty="0" sz="3500" spc="-350">
                <a:latin typeface="Verdana"/>
                <a:cs typeface="Verdana"/>
              </a:rPr>
              <a:t>)</a:t>
            </a:r>
            <a:endParaRPr sz="35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3948620" y="4937018"/>
            <a:ext cx="5453380" cy="126365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777240" marR="5080" indent="-765175">
              <a:lnSpc>
                <a:spcPct val="116100"/>
              </a:lnSpc>
              <a:spcBef>
                <a:spcPts val="95"/>
              </a:spcBef>
            </a:pPr>
            <a:r>
              <a:rPr dirty="0" sz="3500" spc="-400">
                <a:latin typeface="Verdana"/>
                <a:cs typeface="Verdana"/>
              </a:rPr>
              <a:t>7</a:t>
            </a:r>
            <a:r>
              <a:rPr dirty="0" sz="3500" spc="-400">
                <a:latin typeface="Malgun Gothic"/>
                <a:cs typeface="Malgun Gothic"/>
              </a:rPr>
              <a:t>일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45">
                <a:latin typeface="Verdana"/>
                <a:cs typeface="Verdana"/>
              </a:rPr>
              <a:t>/</a:t>
            </a:r>
            <a:r>
              <a:rPr dirty="0" sz="3500" spc="-365">
                <a:latin typeface="Verdana"/>
                <a:cs typeface="Verdana"/>
              </a:rPr>
              <a:t> </a:t>
            </a:r>
            <a:r>
              <a:rPr dirty="0" sz="3500" spc="-245">
                <a:latin typeface="Verdana"/>
                <a:cs typeface="Verdana"/>
              </a:rPr>
              <a:t>28</a:t>
            </a:r>
            <a:r>
              <a:rPr dirty="0" sz="3500" spc="-245">
                <a:latin typeface="Malgun Gothic"/>
                <a:cs typeface="Malgun Gothic"/>
              </a:rPr>
              <a:t>일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방문고객</a:t>
            </a:r>
            <a:r>
              <a:rPr dirty="0" sz="3500" spc="-365">
                <a:latin typeface="Malgun Gothic"/>
                <a:cs typeface="Malgun Gothic"/>
              </a:rPr>
              <a:t> </a:t>
            </a:r>
            <a:r>
              <a:rPr dirty="0" sz="3500" spc="-305">
                <a:latin typeface="Malgun Gothic"/>
                <a:cs typeface="Malgun Gothic"/>
              </a:rPr>
              <a:t>이동평균 </a:t>
            </a:r>
            <a:r>
              <a:rPr dirty="0" sz="3500" spc="-285">
                <a:latin typeface="Malgun Gothic"/>
                <a:cs typeface="Malgun Gothic"/>
              </a:rPr>
              <a:t>금주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285">
                <a:latin typeface="Malgun Gothic"/>
                <a:cs typeface="Malgun Gothic"/>
              </a:rPr>
              <a:t>방문고객</a:t>
            </a:r>
            <a:r>
              <a:rPr dirty="0" sz="3500" spc="-370">
                <a:latin typeface="Malgun Gothic"/>
                <a:cs typeface="Malgun Gothic"/>
              </a:rPr>
              <a:t> </a:t>
            </a:r>
            <a:r>
              <a:rPr dirty="0" sz="3500" spc="-310">
                <a:latin typeface="Malgun Gothic"/>
                <a:cs typeface="Malgun Gothic"/>
              </a:rPr>
              <a:t>트랜드</a:t>
            </a:r>
            <a:endParaRPr sz="35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45104" y="6386384"/>
            <a:ext cx="3068772" cy="3068773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8665" y="1815452"/>
            <a:ext cx="3207976" cy="322580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21961" y="1313336"/>
            <a:ext cx="5734049" cy="437197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879773" y="5949146"/>
            <a:ext cx="12382499" cy="35510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834347" y="291734"/>
            <a:ext cx="329819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모델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성능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509" b="1">
                <a:solidFill>
                  <a:srgbClr val="2A9441"/>
                </a:solidFill>
                <a:latin typeface="Malgun Gothic"/>
                <a:cs typeface="Malgun Gothic"/>
              </a:rPr>
              <a:t>결과</a:t>
            </a:r>
            <a:endParaRPr sz="45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03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2368107" y="7633474"/>
            <a:ext cx="10229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latin typeface="Verdana"/>
                <a:cs typeface="Verdana"/>
              </a:rPr>
              <a:t>0.90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49595" y="1483776"/>
            <a:ext cx="5984875" cy="30714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310">
                <a:latin typeface="Arial Black"/>
                <a:cs typeface="Arial Black"/>
              </a:rPr>
              <a:t>Beverage</a:t>
            </a:r>
            <a:r>
              <a:rPr dirty="0" sz="4000" spc="-385">
                <a:latin typeface="Arial Black"/>
                <a:cs typeface="Arial Black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판매량</a:t>
            </a:r>
            <a:r>
              <a:rPr dirty="0" sz="4000" spc="-450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예측</a:t>
            </a:r>
            <a:r>
              <a:rPr dirty="0" sz="4000" spc="-455" b="1">
                <a:latin typeface="Malgun Gothic"/>
                <a:cs typeface="Malgun Gothic"/>
              </a:rPr>
              <a:t> </a:t>
            </a:r>
            <a:r>
              <a:rPr dirty="0" sz="4000" spc="-350" b="1">
                <a:latin typeface="Malgun Gothic"/>
                <a:cs typeface="Malgun Gothic"/>
              </a:rPr>
              <a:t>모델</a:t>
            </a:r>
            <a:endParaRPr sz="4000">
              <a:latin typeface="Malgun Gothic"/>
              <a:cs typeface="Malgun Gothic"/>
            </a:endParaRPr>
          </a:p>
          <a:p>
            <a:pPr marL="170815">
              <a:lnSpc>
                <a:spcPct val="100000"/>
              </a:lnSpc>
              <a:spcBef>
                <a:spcPts val="4120"/>
              </a:spcBef>
            </a:pPr>
            <a:r>
              <a:rPr dirty="0" sz="3800" spc="-225">
                <a:latin typeface="Verdana"/>
                <a:cs typeface="Verdana"/>
              </a:rPr>
              <a:t>RMSE: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-95">
                <a:latin typeface="Verdana"/>
                <a:cs typeface="Verdana"/>
              </a:rPr>
              <a:t>1178.0208</a:t>
            </a:r>
            <a:endParaRPr sz="3800">
              <a:latin typeface="Verdana"/>
              <a:cs typeface="Verdana"/>
            </a:endParaRPr>
          </a:p>
          <a:p>
            <a:pPr marL="170815">
              <a:lnSpc>
                <a:spcPct val="100000"/>
              </a:lnSpc>
              <a:spcBef>
                <a:spcPts val="690"/>
              </a:spcBef>
            </a:pPr>
            <a:r>
              <a:rPr dirty="0" sz="3800" spc="-185">
                <a:latin typeface="Verdana"/>
                <a:cs typeface="Verdana"/>
              </a:rPr>
              <a:t>MAE:</a:t>
            </a:r>
            <a:r>
              <a:rPr dirty="0" sz="3800" spc="-370">
                <a:latin typeface="Verdana"/>
                <a:cs typeface="Verdana"/>
              </a:rPr>
              <a:t> </a:t>
            </a:r>
            <a:r>
              <a:rPr dirty="0" sz="3800" spc="-70">
                <a:latin typeface="Verdana"/>
                <a:cs typeface="Verdana"/>
              </a:rPr>
              <a:t>806.3257</a:t>
            </a:r>
            <a:endParaRPr sz="3800">
              <a:latin typeface="Verdana"/>
              <a:cs typeface="Verdana"/>
            </a:endParaRPr>
          </a:p>
          <a:p>
            <a:pPr marL="170815">
              <a:lnSpc>
                <a:spcPct val="100000"/>
              </a:lnSpc>
              <a:spcBef>
                <a:spcPts val="690"/>
              </a:spcBef>
            </a:pPr>
            <a:r>
              <a:rPr dirty="0" sz="3800" spc="-114">
                <a:latin typeface="Verdana"/>
                <a:cs typeface="Verdana"/>
              </a:rPr>
              <a:t>MAPE: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0.0699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5023469" y="5314975"/>
            <a:ext cx="1848485" cy="577850"/>
          </a:xfrm>
          <a:custGeom>
            <a:avLst/>
            <a:gdLst/>
            <a:ahLst/>
            <a:cxnLst/>
            <a:rect l="l" t="t" r="r" b="b"/>
            <a:pathLst>
              <a:path w="1848484" h="577850">
                <a:moveTo>
                  <a:pt x="1676454" y="577743"/>
                </a:moveTo>
                <a:lnTo>
                  <a:pt x="171447" y="577743"/>
                </a:lnTo>
                <a:lnTo>
                  <a:pt x="137845" y="574419"/>
                </a:lnTo>
                <a:lnTo>
                  <a:pt x="76329" y="548938"/>
                </a:lnTo>
                <a:lnTo>
                  <a:pt x="28805" y="501414"/>
                </a:lnTo>
                <a:lnTo>
                  <a:pt x="3324" y="439898"/>
                </a:lnTo>
                <a:lnTo>
                  <a:pt x="0" y="406293"/>
                </a:lnTo>
                <a:lnTo>
                  <a:pt x="0" y="171450"/>
                </a:lnTo>
                <a:lnTo>
                  <a:pt x="13050" y="105838"/>
                </a:lnTo>
                <a:lnTo>
                  <a:pt x="50216" y="50216"/>
                </a:lnTo>
                <a:lnTo>
                  <a:pt x="105838" y="13050"/>
                </a:lnTo>
                <a:lnTo>
                  <a:pt x="171450" y="0"/>
                </a:lnTo>
                <a:lnTo>
                  <a:pt x="1676451" y="0"/>
                </a:lnTo>
                <a:lnTo>
                  <a:pt x="1710055" y="3324"/>
                </a:lnTo>
                <a:lnTo>
                  <a:pt x="1771572" y="28805"/>
                </a:lnTo>
                <a:lnTo>
                  <a:pt x="1819096" y="76329"/>
                </a:lnTo>
                <a:lnTo>
                  <a:pt x="1844576" y="137845"/>
                </a:lnTo>
                <a:lnTo>
                  <a:pt x="1847901" y="171450"/>
                </a:lnTo>
                <a:lnTo>
                  <a:pt x="1847901" y="406293"/>
                </a:lnTo>
                <a:lnTo>
                  <a:pt x="1834850" y="471904"/>
                </a:lnTo>
                <a:lnTo>
                  <a:pt x="1797685" y="527527"/>
                </a:lnTo>
                <a:lnTo>
                  <a:pt x="1742062" y="564692"/>
                </a:lnTo>
                <a:lnTo>
                  <a:pt x="1676454" y="577743"/>
                </a:lnTo>
                <a:close/>
              </a:path>
            </a:pathLst>
          </a:custGeom>
          <a:solidFill>
            <a:srgbClr val="31AB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5581971" y="5375332"/>
            <a:ext cx="730885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5">
                <a:solidFill>
                  <a:srgbClr val="FFFFFF"/>
                </a:solidFill>
                <a:latin typeface="Arial MT"/>
                <a:cs typeface="Arial MT"/>
              </a:rPr>
              <a:t>GRU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135317" y="5314975"/>
            <a:ext cx="1848485" cy="577850"/>
          </a:xfrm>
          <a:custGeom>
            <a:avLst/>
            <a:gdLst/>
            <a:ahLst/>
            <a:cxnLst/>
            <a:rect l="l" t="t" r="r" b="b"/>
            <a:pathLst>
              <a:path w="1848484" h="577850">
                <a:moveTo>
                  <a:pt x="1676454" y="577743"/>
                </a:moveTo>
                <a:lnTo>
                  <a:pt x="171447" y="577743"/>
                </a:lnTo>
                <a:lnTo>
                  <a:pt x="137845" y="574419"/>
                </a:lnTo>
                <a:lnTo>
                  <a:pt x="76329" y="548938"/>
                </a:lnTo>
                <a:lnTo>
                  <a:pt x="28805" y="501414"/>
                </a:lnTo>
                <a:lnTo>
                  <a:pt x="3324" y="439898"/>
                </a:lnTo>
                <a:lnTo>
                  <a:pt x="0" y="406293"/>
                </a:lnTo>
                <a:lnTo>
                  <a:pt x="0" y="171450"/>
                </a:lnTo>
                <a:lnTo>
                  <a:pt x="13050" y="105838"/>
                </a:lnTo>
                <a:lnTo>
                  <a:pt x="50217" y="50216"/>
                </a:lnTo>
                <a:lnTo>
                  <a:pt x="105839" y="13050"/>
                </a:lnTo>
                <a:lnTo>
                  <a:pt x="171450" y="0"/>
                </a:lnTo>
                <a:lnTo>
                  <a:pt x="1676451" y="0"/>
                </a:lnTo>
                <a:lnTo>
                  <a:pt x="1710056" y="3324"/>
                </a:lnTo>
                <a:lnTo>
                  <a:pt x="1771572" y="28805"/>
                </a:lnTo>
                <a:lnTo>
                  <a:pt x="1819096" y="76329"/>
                </a:lnTo>
                <a:lnTo>
                  <a:pt x="1844576" y="137845"/>
                </a:lnTo>
                <a:lnTo>
                  <a:pt x="1847901" y="171450"/>
                </a:lnTo>
                <a:lnTo>
                  <a:pt x="1847901" y="406293"/>
                </a:lnTo>
                <a:lnTo>
                  <a:pt x="1834850" y="471904"/>
                </a:lnTo>
                <a:lnTo>
                  <a:pt x="1797685" y="527527"/>
                </a:lnTo>
                <a:lnTo>
                  <a:pt x="1742062" y="564692"/>
                </a:lnTo>
                <a:lnTo>
                  <a:pt x="1676454" y="577743"/>
                </a:lnTo>
                <a:close/>
              </a:path>
            </a:pathLst>
          </a:custGeom>
          <a:solidFill>
            <a:srgbClr val="FFB33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711233" y="5375332"/>
            <a:ext cx="6959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dirty="0" sz="25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7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9497" y="5485102"/>
            <a:ext cx="1920239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09">
                <a:latin typeface="Arial Black"/>
                <a:cs typeface="Arial Black"/>
              </a:rPr>
              <a:t>R2</a:t>
            </a:r>
            <a:r>
              <a:rPr dirty="0" sz="3500" spc="-340">
                <a:latin typeface="Arial Black"/>
                <a:cs typeface="Arial Black"/>
              </a:rPr>
              <a:t> </a:t>
            </a:r>
            <a:r>
              <a:rPr dirty="0" sz="3500" spc="-280">
                <a:latin typeface="Arial Black"/>
                <a:cs typeface="Arial Black"/>
              </a:rPr>
              <a:t>Score</a:t>
            </a:r>
            <a:endParaRPr sz="35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93292" y="6316431"/>
            <a:ext cx="3127921" cy="3127921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18265" y="1267774"/>
            <a:ext cx="5743574" cy="4343399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05307" y="5775551"/>
            <a:ext cx="12553949" cy="3781424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66621" y="1267774"/>
            <a:ext cx="4352924" cy="4029074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5023469" y="5314975"/>
            <a:ext cx="1848485" cy="577850"/>
          </a:xfrm>
          <a:custGeom>
            <a:avLst/>
            <a:gdLst/>
            <a:ahLst/>
            <a:cxnLst/>
            <a:rect l="l" t="t" r="r" b="b"/>
            <a:pathLst>
              <a:path w="1848484" h="577850">
                <a:moveTo>
                  <a:pt x="1676454" y="577743"/>
                </a:moveTo>
                <a:lnTo>
                  <a:pt x="171447" y="577743"/>
                </a:lnTo>
                <a:lnTo>
                  <a:pt x="137845" y="574419"/>
                </a:lnTo>
                <a:lnTo>
                  <a:pt x="76329" y="548938"/>
                </a:lnTo>
                <a:lnTo>
                  <a:pt x="28805" y="501414"/>
                </a:lnTo>
                <a:lnTo>
                  <a:pt x="3324" y="439898"/>
                </a:lnTo>
                <a:lnTo>
                  <a:pt x="0" y="406293"/>
                </a:lnTo>
                <a:lnTo>
                  <a:pt x="0" y="171450"/>
                </a:lnTo>
                <a:lnTo>
                  <a:pt x="13050" y="105838"/>
                </a:lnTo>
                <a:lnTo>
                  <a:pt x="50216" y="50216"/>
                </a:lnTo>
                <a:lnTo>
                  <a:pt x="105838" y="13050"/>
                </a:lnTo>
                <a:lnTo>
                  <a:pt x="171450" y="0"/>
                </a:lnTo>
                <a:lnTo>
                  <a:pt x="1676451" y="0"/>
                </a:lnTo>
                <a:lnTo>
                  <a:pt x="1710055" y="3324"/>
                </a:lnTo>
                <a:lnTo>
                  <a:pt x="1771572" y="28805"/>
                </a:lnTo>
                <a:lnTo>
                  <a:pt x="1819096" y="76329"/>
                </a:lnTo>
                <a:lnTo>
                  <a:pt x="1844576" y="137845"/>
                </a:lnTo>
                <a:lnTo>
                  <a:pt x="1847901" y="171450"/>
                </a:lnTo>
                <a:lnTo>
                  <a:pt x="1847901" y="406293"/>
                </a:lnTo>
                <a:lnTo>
                  <a:pt x="1834850" y="471904"/>
                </a:lnTo>
                <a:lnTo>
                  <a:pt x="1797685" y="527527"/>
                </a:lnTo>
                <a:lnTo>
                  <a:pt x="1742062" y="564692"/>
                </a:lnTo>
                <a:lnTo>
                  <a:pt x="1676454" y="577743"/>
                </a:lnTo>
                <a:close/>
              </a:path>
            </a:pathLst>
          </a:custGeom>
          <a:solidFill>
            <a:srgbClr val="31AB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 txBox="1"/>
          <p:nvPr/>
        </p:nvSpPr>
        <p:spPr>
          <a:xfrm>
            <a:off x="5511277" y="5375332"/>
            <a:ext cx="87249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0">
                <a:solidFill>
                  <a:srgbClr val="FFFFFF"/>
                </a:solidFill>
                <a:latin typeface="Arial MT"/>
                <a:cs typeface="Arial MT"/>
              </a:rPr>
              <a:t>LSTM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1869497" y="5485102"/>
            <a:ext cx="1920239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09">
                <a:latin typeface="Arial Black"/>
                <a:cs typeface="Arial Black"/>
              </a:rPr>
              <a:t>R2</a:t>
            </a:r>
            <a:r>
              <a:rPr dirty="0" sz="3500" spc="-340">
                <a:latin typeface="Arial Black"/>
                <a:cs typeface="Arial Black"/>
              </a:rPr>
              <a:t> </a:t>
            </a:r>
            <a:r>
              <a:rPr dirty="0" sz="3500" spc="-280">
                <a:latin typeface="Arial Black"/>
                <a:cs typeface="Arial Black"/>
              </a:rPr>
              <a:t>Score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834347" y="291734"/>
            <a:ext cx="329819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모델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성능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509" b="1">
                <a:solidFill>
                  <a:srgbClr val="2A9441"/>
                </a:solidFill>
                <a:latin typeface="Malgun Gothic"/>
                <a:cs typeface="Malgun Gothic"/>
              </a:rPr>
              <a:t>결과</a:t>
            </a:r>
            <a:endParaRPr sz="45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03</a:t>
            </a:r>
          </a:p>
        </p:txBody>
      </p:sp>
      <p:sp>
        <p:nvSpPr>
          <p:cNvPr id="11" name="object 11" descr=""/>
          <p:cNvSpPr txBox="1"/>
          <p:nvPr/>
        </p:nvSpPr>
        <p:spPr>
          <a:xfrm>
            <a:off x="2318036" y="7565263"/>
            <a:ext cx="102298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20">
                <a:latin typeface="Verdana"/>
                <a:cs typeface="Verdana"/>
              </a:rPr>
              <a:t>0.90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18354" y="1515742"/>
            <a:ext cx="4703445" cy="30391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35">
                <a:latin typeface="Arial Black"/>
                <a:cs typeface="Arial Black"/>
              </a:rPr>
              <a:t>Milk</a:t>
            </a:r>
            <a:r>
              <a:rPr dirty="0" sz="4000" spc="-385">
                <a:latin typeface="Arial Black"/>
                <a:cs typeface="Arial Black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판매량</a:t>
            </a:r>
            <a:r>
              <a:rPr dirty="0" sz="4000" spc="-455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예측</a:t>
            </a:r>
            <a:r>
              <a:rPr dirty="0" sz="4000" spc="-455" b="1">
                <a:latin typeface="Malgun Gothic"/>
                <a:cs typeface="Malgun Gothic"/>
              </a:rPr>
              <a:t> </a:t>
            </a:r>
            <a:r>
              <a:rPr dirty="0" sz="4000" spc="-350" b="1">
                <a:latin typeface="Malgun Gothic"/>
                <a:cs typeface="Malgun Gothic"/>
              </a:rPr>
              <a:t>모델</a:t>
            </a:r>
            <a:endParaRPr sz="4000">
              <a:latin typeface="Malgun Gothic"/>
              <a:cs typeface="Malgun Gothic"/>
            </a:endParaRPr>
          </a:p>
          <a:p>
            <a:pPr marL="101600">
              <a:lnSpc>
                <a:spcPct val="100000"/>
              </a:lnSpc>
              <a:spcBef>
                <a:spcPts val="3869"/>
              </a:spcBef>
            </a:pPr>
            <a:r>
              <a:rPr dirty="0" sz="3800" spc="-225">
                <a:latin typeface="Verdana"/>
                <a:cs typeface="Verdana"/>
              </a:rPr>
              <a:t>RMSE: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983.2</a:t>
            </a:r>
            <a:endParaRPr sz="3800">
              <a:latin typeface="Verdana"/>
              <a:cs typeface="Verdana"/>
            </a:endParaRPr>
          </a:p>
          <a:p>
            <a:pPr marL="101600">
              <a:lnSpc>
                <a:spcPct val="100000"/>
              </a:lnSpc>
              <a:spcBef>
                <a:spcPts val="690"/>
              </a:spcBef>
            </a:pPr>
            <a:r>
              <a:rPr dirty="0" sz="3800" spc="-185">
                <a:latin typeface="Verdana"/>
                <a:cs typeface="Verdana"/>
              </a:rPr>
              <a:t>MAE:</a:t>
            </a:r>
            <a:r>
              <a:rPr dirty="0" sz="3800" spc="-370">
                <a:latin typeface="Verdana"/>
                <a:cs typeface="Verdana"/>
              </a:rPr>
              <a:t> </a:t>
            </a:r>
            <a:r>
              <a:rPr dirty="0" sz="3800" spc="-385">
                <a:latin typeface="Verdana"/>
                <a:cs typeface="Verdana"/>
              </a:rPr>
              <a:t>775.8</a:t>
            </a:r>
            <a:endParaRPr sz="3800">
              <a:latin typeface="Verdana"/>
              <a:cs typeface="Verdana"/>
            </a:endParaRPr>
          </a:p>
          <a:p>
            <a:pPr marL="101600">
              <a:lnSpc>
                <a:spcPct val="100000"/>
              </a:lnSpc>
              <a:spcBef>
                <a:spcPts val="690"/>
              </a:spcBef>
            </a:pPr>
            <a:r>
              <a:rPr dirty="0" sz="3800" spc="-114">
                <a:latin typeface="Verdana"/>
                <a:cs typeface="Verdana"/>
              </a:rPr>
              <a:t>MAPE: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45">
                <a:latin typeface="Verdana"/>
                <a:cs typeface="Verdana"/>
              </a:rPr>
              <a:t>0.0690</a:t>
            </a:r>
            <a:endParaRPr sz="3800">
              <a:latin typeface="Verdana"/>
              <a:cs typeface="Verdana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7135317" y="5314975"/>
            <a:ext cx="1848485" cy="577850"/>
          </a:xfrm>
          <a:custGeom>
            <a:avLst/>
            <a:gdLst/>
            <a:ahLst/>
            <a:cxnLst/>
            <a:rect l="l" t="t" r="r" b="b"/>
            <a:pathLst>
              <a:path w="1848484" h="577850">
                <a:moveTo>
                  <a:pt x="1676454" y="577743"/>
                </a:moveTo>
                <a:lnTo>
                  <a:pt x="171447" y="577743"/>
                </a:lnTo>
                <a:lnTo>
                  <a:pt x="137845" y="574419"/>
                </a:lnTo>
                <a:lnTo>
                  <a:pt x="76329" y="548938"/>
                </a:lnTo>
                <a:lnTo>
                  <a:pt x="28805" y="501414"/>
                </a:lnTo>
                <a:lnTo>
                  <a:pt x="3324" y="439898"/>
                </a:lnTo>
                <a:lnTo>
                  <a:pt x="0" y="406293"/>
                </a:lnTo>
                <a:lnTo>
                  <a:pt x="0" y="171450"/>
                </a:lnTo>
                <a:lnTo>
                  <a:pt x="13050" y="105838"/>
                </a:lnTo>
                <a:lnTo>
                  <a:pt x="50217" y="50216"/>
                </a:lnTo>
                <a:lnTo>
                  <a:pt x="105839" y="13050"/>
                </a:lnTo>
                <a:lnTo>
                  <a:pt x="171450" y="0"/>
                </a:lnTo>
                <a:lnTo>
                  <a:pt x="1676451" y="0"/>
                </a:lnTo>
                <a:lnTo>
                  <a:pt x="1710056" y="3324"/>
                </a:lnTo>
                <a:lnTo>
                  <a:pt x="1771572" y="28805"/>
                </a:lnTo>
                <a:lnTo>
                  <a:pt x="1819096" y="76329"/>
                </a:lnTo>
                <a:lnTo>
                  <a:pt x="1844576" y="137845"/>
                </a:lnTo>
                <a:lnTo>
                  <a:pt x="1847901" y="171450"/>
                </a:lnTo>
                <a:lnTo>
                  <a:pt x="1847901" y="406293"/>
                </a:lnTo>
                <a:lnTo>
                  <a:pt x="1834850" y="471904"/>
                </a:lnTo>
                <a:lnTo>
                  <a:pt x="1797685" y="527527"/>
                </a:lnTo>
                <a:lnTo>
                  <a:pt x="1742062" y="564692"/>
                </a:lnTo>
                <a:lnTo>
                  <a:pt x="1676454" y="577743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7711233" y="5375332"/>
            <a:ext cx="6959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dirty="0" sz="25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5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08384" y="6417014"/>
            <a:ext cx="3021032" cy="3021035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74359" y="1272662"/>
            <a:ext cx="5781674" cy="4333874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026284" y="2180807"/>
            <a:ext cx="3914774" cy="289559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5023469" y="5314975"/>
            <a:ext cx="12239625" cy="4166870"/>
            <a:chOff x="5023469" y="5314975"/>
            <a:chExt cx="12239625" cy="4166870"/>
          </a:xfrm>
        </p:grpSpPr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23469" y="5852771"/>
              <a:ext cx="12239624" cy="3629024"/>
            </a:xfrm>
            <a:prstGeom prst="rect">
              <a:avLst/>
            </a:prstGeom>
          </p:spPr>
        </p:pic>
        <p:sp>
          <p:nvSpPr>
            <p:cNvPr id="7" name="object 7" descr=""/>
            <p:cNvSpPr/>
            <p:nvPr/>
          </p:nvSpPr>
          <p:spPr>
            <a:xfrm>
              <a:off x="5023469" y="5314975"/>
              <a:ext cx="1848485" cy="577850"/>
            </a:xfrm>
            <a:custGeom>
              <a:avLst/>
              <a:gdLst/>
              <a:ahLst/>
              <a:cxnLst/>
              <a:rect l="l" t="t" r="r" b="b"/>
              <a:pathLst>
                <a:path w="1848484" h="577850">
                  <a:moveTo>
                    <a:pt x="1676454" y="577743"/>
                  </a:moveTo>
                  <a:lnTo>
                    <a:pt x="171447" y="577743"/>
                  </a:lnTo>
                  <a:lnTo>
                    <a:pt x="137845" y="574419"/>
                  </a:lnTo>
                  <a:lnTo>
                    <a:pt x="76329" y="548938"/>
                  </a:lnTo>
                  <a:lnTo>
                    <a:pt x="28805" y="501414"/>
                  </a:lnTo>
                  <a:lnTo>
                    <a:pt x="3324" y="439898"/>
                  </a:lnTo>
                  <a:lnTo>
                    <a:pt x="0" y="406293"/>
                  </a:lnTo>
                  <a:lnTo>
                    <a:pt x="0" y="171450"/>
                  </a:lnTo>
                  <a:lnTo>
                    <a:pt x="13050" y="105838"/>
                  </a:lnTo>
                  <a:lnTo>
                    <a:pt x="50216" y="50216"/>
                  </a:lnTo>
                  <a:lnTo>
                    <a:pt x="105838" y="13050"/>
                  </a:lnTo>
                  <a:lnTo>
                    <a:pt x="171450" y="0"/>
                  </a:lnTo>
                  <a:lnTo>
                    <a:pt x="1676451" y="0"/>
                  </a:lnTo>
                  <a:lnTo>
                    <a:pt x="1710055" y="3324"/>
                  </a:lnTo>
                  <a:lnTo>
                    <a:pt x="1771572" y="28805"/>
                  </a:lnTo>
                  <a:lnTo>
                    <a:pt x="1819096" y="76329"/>
                  </a:lnTo>
                  <a:lnTo>
                    <a:pt x="1844576" y="137845"/>
                  </a:lnTo>
                  <a:lnTo>
                    <a:pt x="1847901" y="171450"/>
                  </a:lnTo>
                  <a:lnTo>
                    <a:pt x="1847901" y="406293"/>
                  </a:lnTo>
                  <a:lnTo>
                    <a:pt x="1834850" y="471904"/>
                  </a:lnTo>
                  <a:lnTo>
                    <a:pt x="1797685" y="527527"/>
                  </a:lnTo>
                  <a:lnTo>
                    <a:pt x="1742062" y="564692"/>
                  </a:lnTo>
                  <a:lnTo>
                    <a:pt x="1676454" y="577743"/>
                  </a:lnTo>
                  <a:close/>
                </a:path>
              </a:pathLst>
            </a:custGeom>
            <a:solidFill>
              <a:srgbClr val="31A84A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8" name="object 8" descr=""/>
          <p:cNvSpPr txBox="1"/>
          <p:nvPr/>
        </p:nvSpPr>
        <p:spPr>
          <a:xfrm>
            <a:off x="1834347" y="291734"/>
            <a:ext cx="329819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모델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475" b="1">
                <a:solidFill>
                  <a:srgbClr val="2A9441"/>
                </a:solidFill>
                <a:latin typeface="Malgun Gothic"/>
                <a:cs typeface="Malgun Gothic"/>
              </a:rPr>
              <a:t>성능</a:t>
            </a:r>
            <a:r>
              <a:rPr dirty="0" sz="4500" spc="-780" b="1">
                <a:solidFill>
                  <a:srgbClr val="2A9441"/>
                </a:solidFill>
                <a:latin typeface="Malgun Gothic"/>
                <a:cs typeface="Malgun Gothic"/>
              </a:rPr>
              <a:t> </a:t>
            </a:r>
            <a:r>
              <a:rPr dirty="0" sz="4500" spc="-509" b="1">
                <a:solidFill>
                  <a:srgbClr val="2A9441"/>
                </a:solidFill>
                <a:latin typeface="Malgun Gothic"/>
                <a:cs typeface="Malgun Gothic"/>
              </a:rPr>
              <a:t>결과</a:t>
            </a:r>
            <a:endParaRPr sz="45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03</a:t>
            </a:r>
          </a:p>
        </p:txBody>
      </p:sp>
      <p:sp>
        <p:nvSpPr>
          <p:cNvPr id="10" name="object 10" descr=""/>
          <p:cNvSpPr txBox="1"/>
          <p:nvPr/>
        </p:nvSpPr>
        <p:spPr>
          <a:xfrm>
            <a:off x="2431496" y="7640228"/>
            <a:ext cx="97472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50">
                <a:latin typeface="Verdana"/>
                <a:cs typeface="Verdana"/>
              </a:rPr>
              <a:t>0.95</a:t>
            </a:r>
            <a:endParaRPr sz="3400">
              <a:latin typeface="Verdana"/>
              <a:cs typeface="Verdana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11277" y="5375332"/>
            <a:ext cx="87249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0">
                <a:solidFill>
                  <a:srgbClr val="FFFFFF"/>
                </a:solidFill>
                <a:latin typeface="Arial MT"/>
                <a:cs typeface="Arial MT"/>
              </a:rPr>
              <a:t>LSTM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7135317" y="5314975"/>
            <a:ext cx="1848485" cy="577850"/>
          </a:xfrm>
          <a:custGeom>
            <a:avLst/>
            <a:gdLst/>
            <a:ahLst/>
            <a:cxnLst/>
            <a:rect l="l" t="t" r="r" b="b"/>
            <a:pathLst>
              <a:path w="1848484" h="577850">
                <a:moveTo>
                  <a:pt x="1676454" y="577743"/>
                </a:moveTo>
                <a:lnTo>
                  <a:pt x="171447" y="577743"/>
                </a:lnTo>
                <a:lnTo>
                  <a:pt x="137845" y="574419"/>
                </a:lnTo>
                <a:lnTo>
                  <a:pt x="76329" y="548938"/>
                </a:lnTo>
                <a:lnTo>
                  <a:pt x="28805" y="501414"/>
                </a:lnTo>
                <a:lnTo>
                  <a:pt x="3324" y="439898"/>
                </a:lnTo>
                <a:lnTo>
                  <a:pt x="0" y="406293"/>
                </a:lnTo>
                <a:lnTo>
                  <a:pt x="0" y="171450"/>
                </a:lnTo>
                <a:lnTo>
                  <a:pt x="13050" y="105838"/>
                </a:lnTo>
                <a:lnTo>
                  <a:pt x="50217" y="50216"/>
                </a:lnTo>
                <a:lnTo>
                  <a:pt x="105839" y="13050"/>
                </a:lnTo>
                <a:lnTo>
                  <a:pt x="171450" y="0"/>
                </a:lnTo>
                <a:lnTo>
                  <a:pt x="1676451" y="0"/>
                </a:lnTo>
                <a:lnTo>
                  <a:pt x="1710056" y="3324"/>
                </a:lnTo>
                <a:lnTo>
                  <a:pt x="1771572" y="28805"/>
                </a:lnTo>
                <a:lnTo>
                  <a:pt x="1819096" y="76329"/>
                </a:lnTo>
                <a:lnTo>
                  <a:pt x="1844576" y="137845"/>
                </a:lnTo>
                <a:lnTo>
                  <a:pt x="1847901" y="171450"/>
                </a:lnTo>
                <a:lnTo>
                  <a:pt x="1847901" y="406293"/>
                </a:lnTo>
                <a:lnTo>
                  <a:pt x="1834850" y="471904"/>
                </a:lnTo>
                <a:lnTo>
                  <a:pt x="1797685" y="527527"/>
                </a:lnTo>
                <a:lnTo>
                  <a:pt x="1742062" y="564692"/>
                </a:lnTo>
                <a:lnTo>
                  <a:pt x="1676454" y="577743"/>
                </a:lnTo>
                <a:close/>
              </a:path>
            </a:pathLst>
          </a:custGeom>
          <a:solidFill>
            <a:srgbClr val="FAB95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7711233" y="5375332"/>
            <a:ext cx="69596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>
                <a:solidFill>
                  <a:srgbClr val="FFFFFF"/>
                </a:solidFill>
                <a:latin typeface="Arial MT"/>
                <a:cs typeface="Arial MT"/>
              </a:rPr>
              <a:t>TS</a:t>
            </a:r>
            <a:r>
              <a:rPr dirty="0" sz="2500" spc="-1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dirty="0" sz="2500" spc="-50">
                <a:solidFill>
                  <a:srgbClr val="FFFFFF"/>
                </a:solidFill>
                <a:latin typeface="Arial MT"/>
                <a:cs typeface="Arial MT"/>
              </a:rPr>
              <a:t>3</a:t>
            </a:r>
            <a:endParaRPr sz="2500">
              <a:latin typeface="Arial MT"/>
              <a:cs typeface="Arial MT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1869497" y="5485102"/>
            <a:ext cx="1920239" cy="558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500" spc="-409">
                <a:latin typeface="Arial Black"/>
                <a:cs typeface="Arial Black"/>
              </a:rPr>
              <a:t>R2</a:t>
            </a:r>
            <a:r>
              <a:rPr dirty="0" sz="3500" spc="-340">
                <a:latin typeface="Arial Black"/>
                <a:cs typeface="Arial Black"/>
              </a:rPr>
              <a:t> </a:t>
            </a:r>
            <a:r>
              <a:rPr dirty="0" sz="3500" spc="-280">
                <a:latin typeface="Arial Black"/>
                <a:cs typeface="Arial Black"/>
              </a:rPr>
              <a:t>Score</a:t>
            </a:r>
            <a:endParaRPr sz="3500">
              <a:latin typeface="Arial Black"/>
              <a:cs typeface="Arial Black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871461" y="1515742"/>
            <a:ext cx="8975725" cy="30245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 spc="-235">
                <a:latin typeface="Arial Black"/>
                <a:cs typeface="Arial Black"/>
              </a:rPr>
              <a:t>Agricultural</a:t>
            </a:r>
            <a:r>
              <a:rPr dirty="0" sz="4000" spc="-355">
                <a:latin typeface="Arial Black"/>
                <a:cs typeface="Arial Black"/>
              </a:rPr>
              <a:t> </a:t>
            </a:r>
            <a:r>
              <a:rPr dirty="0" sz="4000" spc="-245">
                <a:latin typeface="Arial Black"/>
                <a:cs typeface="Arial Black"/>
              </a:rPr>
              <a:t>Products</a:t>
            </a:r>
            <a:r>
              <a:rPr dirty="0" sz="4000" spc="-350">
                <a:latin typeface="Arial Black"/>
                <a:cs typeface="Arial Black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판매량</a:t>
            </a:r>
            <a:r>
              <a:rPr dirty="0" sz="4000" spc="-420" b="1">
                <a:latin typeface="Malgun Gothic"/>
                <a:cs typeface="Malgun Gothic"/>
              </a:rPr>
              <a:t> </a:t>
            </a:r>
            <a:r>
              <a:rPr dirty="0" sz="4000" spc="-325" b="1">
                <a:latin typeface="Malgun Gothic"/>
                <a:cs typeface="Malgun Gothic"/>
              </a:rPr>
              <a:t>예측</a:t>
            </a:r>
            <a:r>
              <a:rPr dirty="0" sz="4000" spc="-420" b="1">
                <a:latin typeface="Malgun Gothic"/>
                <a:cs typeface="Malgun Gothic"/>
              </a:rPr>
              <a:t> </a:t>
            </a:r>
            <a:r>
              <a:rPr dirty="0" sz="4000" spc="-350" b="1">
                <a:latin typeface="Malgun Gothic"/>
                <a:cs typeface="Malgun Gothic"/>
              </a:rPr>
              <a:t>모델</a:t>
            </a:r>
            <a:endParaRPr sz="4000">
              <a:latin typeface="Malgun Gothic"/>
              <a:cs typeface="Malgun Gothic"/>
            </a:endParaRPr>
          </a:p>
          <a:p>
            <a:pPr marL="248920">
              <a:lnSpc>
                <a:spcPct val="100000"/>
              </a:lnSpc>
              <a:spcBef>
                <a:spcPts val="3750"/>
              </a:spcBef>
            </a:pPr>
            <a:r>
              <a:rPr dirty="0" sz="3800" spc="-225">
                <a:latin typeface="Verdana"/>
                <a:cs typeface="Verdana"/>
              </a:rPr>
              <a:t>RMSE: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-345">
                <a:latin typeface="Verdana"/>
                <a:cs typeface="Verdana"/>
              </a:rPr>
              <a:t>3.3112</a:t>
            </a:r>
            <a:endParaRPr sz="3800">
              <a:latin typeface="Verdana"/>
              <a:cs typeface="Verdana"/>
            </a:endParaRPr>
          </a:p>
          <a:p>
            <a:pPr marL="248920">
              <a:lnSpc>
                <a:spcPct val="100000"/>
              </a:lnSpc>
              <a:spcBef>
                <a:spcPts val="690"/>
              </a:spcBef>
            </a:pPr>
            <a:r>
              <a:rPr dirty="0" sz="3800" spc="-185">
                <a:latin typeface="Verdana"/>
                <a:cs typeface="Verdana"/>
              </a:rPr>
              <a:t>MAE:</a:t>
            </a:r>
            <a:r>
              <a:rPr dirty="0" sz="3800" spc="-370">
                <a:latin typeface="Verdana"/>
                <a:cs typeface="Verdana"/>
              </a:rPr>
              <a:t> </a:t>
            </a:r>
            <a:r>
              <a:rPr dirty="0" sz="3800" spc="-275">
                <a:latin typeface="Verdana"/>
                <a:cs typeface="Verdana"/>
              </a:rPr>
              <a:t>2.7456</a:t>
            </a:r>
            <a:endParaRPr sz="3800">
              <a:latin typeface="Verdana"/>
              <a:cs typeface="Verdana"/>
            </a:endParaRPr>
          </a:p>
          <a:p>
            <a:pPr marL="248920">
              <a:lnSpc>
                <a:spcPct val="100000"/>
              </a:lnSpc>
              <a:spcBef>
                <a:spcPts val="690"/>
              </a:spcBef>
            </a:pPr>
            <a:r>
              <a:rPr dirty="0" sz="3800" spc="-114">
                <a:latin typeface="Verdana"/>
                <a:cs typeface="Verdana"/>
              </a:rPr>
              <a:t>MAPE:</a:t>
            </a:r>
            <a:r>
              <a:rPr dirty="0" sz="3800" spc="-360">
                <a:latin typeface="Verdana"/>
                <a:cs typeface="Verdana"/>
              </a:rPr>
              <a:t> </a:t>
            </a:r>
            <a:r>
              <a:rPr dirty="0" sz="3800" spc="-10">
                <a:latin typeface="Verdana"/>
                <a:cs typeface="Verdana"/>
              </a:rPr>
              <a:t>0.0326</a:t>
            </a:r>
            <a:endParaRPr sz="38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8985" y="7263518"/>
            <a:ext cx="2085974" cy="2486024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14109191" y="1450847"/>
            <a:ext cx="3489960" cy="1463040"/>
            <a:chOff x="14109191" y="1450847"/>
            <a:chExt cx="3489960" cy="1463040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444471" y="1792223"/>
              <a:ext cx="2816351" cy="78028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4528315" y="1876252"/>
              <a:ext cx="2650490" cy="612140"/>
            </a:xfrm>
            <a:custGeom>
              <a:avLst/>
              <a:gdLst/>
              <a:ahLst/>
              <a:cxnLst/>
              <a:rect l="l" t="t" r="r" b="b"/>
              <a:pathLst>
                <a:path w="2650490" h="612139">
                  <a:moveTo>
                    <a:pt x="84494" y="569418"/>
                  </a:moveTo>
                  <a:lnTo>
                    <a:pt x="76864" y="569418"/>
                  </a:lnTo>
                  <a:lnTo>
                    <a:pt x="73190" y="568005"/>
                  </a:lnTo>
                  <a:lnTo>
                    <a:pt x="28890" y="507906"/>
                  </a:lnTo>
                  <a:lnTo>
                    <a:pt x="13034" y="466308"/>
                  </a:lnTo>
                  <a:lnTo>
                    <a:pt x="3377" y="419040"/>
                  </a:lnTo>
                  <a:lnTo>
                    <a:pt x="0" y="366236"/>
                  </a:lnTo>
                  <a:lnTo>
                    <a:pt x="0" y="243027"/>
                  </a:lnTo>
                  <a:lnTo>
                    <a:pt x="3232" y="190072"/>
                  </a:lnTo>
                  <a:lnTo>
                    <a:pt x="12928" y="142813"/>
                  </a:lnTo>
                  <a:lnTo>
                    <a:pt x="29089" y="101436"/>
                  </a:lnTo>
                  <a:lnTo>
                    <a:pt x="51713" y="66125"/>
                  </a:lnTo>
                  <a:lnTo>
                    <a:pt x="80467" y="37315"/>
                  </a:lnTo>
                  <a:lnTo>
                    <a:pt x="114095" y="16637"/>
                  </a:lnTo>
                  <a:lnTo>
                    <a:pt x="152492" y="4172"/>
                  </a:lnTo>
                  <a:lnTo>
                    <a:pt x="195552" y="0"/>
                  </a:lnTo>
                  <a:lnTo>
                    <a:pt x="235904" y="3165"/>
                  </a:lnTo>
                  <a:lnTo>
                    <a:pt x="271674" y="12610"/>
                  </a:lnTo>
                  <a:lnTo>
                    <a:pt x="302728" y="28254"/>
                  </a:lnTo>
                  <a:lnTo>
                    <a:pt x="304094" y="29389"/>
                  </a:lnTo>
                  <a:lnTo>
                    <a:pt x="195269" y="29389"/>
                  </a:lnTo>
                  <a:lnTo>
                    <a:pt x="158683" y="32793"/>
                  </a:lnTo>
                  <a:lnTo>
                    <a:pt x="98226" y="60266"/>
                  </a:lnTo>
                  <a:lnTo>
                    <a:pt x="54336" y="115623"/>
                  </a:lnTo>
                  <a:lnTo>
                    <a:pt x="40198" y="152527"/>
                  </a:lnTo>
                  <a:lnTo>
                    <a:pt x="31676" y="195048"/>
                  </a:lnTo>
                  <a:lnTo>
                    <a:pt x="28824" y="243027"/>
                  </a:lnTo>
                  <a:lnTo>
                    <a:pt x="28841" y="366236"/>
                  </a:lnTo>
                  <a:lnTo>
                    <a:pt x="31791" y="413993"/>
                  </a:lnTo>
                  <a:lnTo>
                    <a:pt x="40269" y="456735"/>
                  </a:lnTo>
                  <a:lnTo>
                    <a:pt x="54257" y="494072"/>
                  </a:lnTo>
                  <a:lnTo>
                    <a:pt x="78842" y="532681"/>
                  </a:lnTo>
                  <a:lnTo>
                    <a:pt x="96080" y="549919"/>
                  </a:lnTo>
                  <a:lnTo>
                    <a:pt x="96080" y="558962"/>
                  </a:lnTo>
                  <a:lnTo>
                    <a:pt x="90711" y="564896"/>
                  </a:lnTo>
                  <a:lnTo>
                    <a:pt x="88167" y="568005"/>
                  </a:lnTo>
                  <a:lnTo>
                    <a:pt x="84494" y="569418"/>
                  </a:lnTo>
                  <a:close/>
                </a:path>
                <a:path w="2650490" h="612139">
                  <a:moveTo>
                    <a:pt x="361149" y="215050"/>
                  </a:moveTo>
                  <a:lnTo>
                    <a:pt x="354084" y="208833"/>
                  </a:lnTo>
                  <a:lnTo>
                    <a:pt x="353519" y="200921"/>
                  </a:lnTo>
                  <a:lnTo>
                    <a:pt x="348433" y="159499"/>
                  </a:lnTo>
                  <a:lnTo>
                    <a:pt x="325543" y="94142"/>
                  </a:lnTo>
                  <a:lnTo>
                    <a:pt x="285874" y="52279"/>
                  </a:lnTo>
                  <a:lnTo>
                    <a:pt x="229851" y="31897"/>
                  </a:lnTo>
                  <a:lnTo>
                    <a:pt x="195269" y="29389"/>
                  </a:lnTo>
                  <a:lnTo>
                    <a:pt x="304094" y="29389"/>
                  </a:lnTo>
                  <a:lnTo>
                    <a:pt x="349960" y="77818"/>
                  </a:lnTo>
                  <a:lnTo>
                    <a:pt x="376859" y="152386"/>
                  </a:lnTo>
                  <a:lnTo>
                    <a:pt x="382626" y="198943"/>
                  </a:lnTo>
                  <a:lnTo>
                    <a:pt x="383191" y="206855"/>
                  </a:lnTo>
                  <a:lnTo>
                    <a:pt x="376974" y="213920"/>
                  </a:lnTo>
                  <a:lnTo>
                    <a:pt x="361149" y="215050"/>
                  </a:lnTo>
                  <a:close/>
                </a:path>
                <a:path w="2650490" h="612139">
                  <a:moveTo>
                    <a:pt x="302078" y="582417"/>
                  </a:moveTo>
                  <a:lnTo>
                    <a:pt x="191878" y="582417"/>
                  </a:lnTo>
                  <a:lnTo>
                    <a:pt x="226614" y="579878"/>
                  </a:lnTo>
                  <a:lnTo>
                    <a:pt x="257403" y="572279"/>
                  </a:lnTo>
                  <a:lnTo>
                    <a:pt x="306609" y="542007"/>
                  </a:lnTo>
                  <a:lnTo>
                    <a:pt x="339001" y="488915"/>
                  </a:lnTo>
                  <a:lnTo>
                    <a:pt x="353802" y="411450"/>
                  </a:lnTo>
                  <a:lnTo>
                    <a:pt x="354367" y="403538"/>
                  </a:lnTo>
                  <a:lnTo>
                    <a:pt x="361149" y="397321"/>
                  </a:lnTo>
                  <a:lnTo>
                    <a:pt x="377257" y="398451"/>
                  </a:lnTo>
                  <a:lnTo>
                    <a:pt x="383474" y="405516"/>
                  </a:lnTo>
                  <a:lnTo>
                    <a:pt x="382909" y="413428"/>
                  </a:lnTo>
                  <a:lnTo>
                    <a:pt x="376992" y="460347"/>
                  </a:lnTo>
                  <a:lnTo>
                    <a:pt x="365671" y="500960"/>
                  </a:lnTo>
                  <a:lnTo>
                    <a:pt x="349051" y="535110"/>
                  </a:lnTo>
                  <a:lnTo>
                    <a:pt x="327238" y="562636"/>
                  </a:lnTo>
                  <a:lnTo>
                    <a:pt x="302078" y="582417"/>
                  </a:lnTo>
                  <a:close/>
                </a:path>
                <a:path w="2650490" h="612139">
                  <a:moveTo>
                    <a:pt x="191878" y="611524"/>
                  </a:moveTo>
                  <a:lnTo>
                    <a:pt x="136490" y="604459"/>
                  </a:lnTo>
                  <a:lnTo>
                    <a:pt x="131686" y="596546"/>
                  </a:lnTo>
                  <a:lnTo>
                    <a:pt x="133665" y="588634"/>
                  </a:lnTo>
                  <a:lnTo>
                    <a:pt x="135360" y="580721"/>
                  </a:lnTo>
                  <a:lnTo>
                    <a:pt x="143273" y="575917"/>
                  </a:lnTo>
                  <a:lnTo>
                    <a:pt x="151185" y="577895"/>
                  </a:lnTo>
                  <a:lnTo>
                    <a:pt x="160881" y="579794"/>
                  </a:lnTo>
                  <a:lnTo>
                    <a:pt x="170896" y="581216"/>
                  </a:lnTo>
                  <a:lnTo>
                    <a:pt x="181228" y="582108"/>
                  </a:lnTo>
                  <a:lnTo>
                    <a:pt x="191878" y="582417"/>
                  </a:lnTo>
                  <a:lnTo>
                    <a:pt x="302078" y="582417"/>
                  </a:lnTo>
                  <a:lnTo>
                    <a:pt x="300286" y="583825"/>
                  </a:lnTo>
                  <a:lnTo>
                    <a:pt x="268672" y="599054"/>
                  </a:lnTo>
                  <a:lnTo>
                    <a:pt x="232500" y="608296"/>
                  </a:lnTo>
                  <a:lnTo>
                    <a:pt x="191878" y="611524"/>
                  </a:lnTo>
                  <a:close/>
                </a:path>
                <a:path w="2650490" h="612139">
                  <a:moveTo>
                    <a:pt x="805380" y="603611"/>
                  </a:moveTo>
                  <a:lnTo>
                    <a:pt x="510639" y="603611"/>
                  </a:lnTo>
                  <a:lnTo>
                    <a:pt x="504139" y="596829"/>
                  </a:lnTo>
                  <a:lnTo>
                    <a:pt x="504139" y="14129"/>
                  </a:lnTo>
                  <a:lnTo>
                    <a:pt x="510922" y="7629"/>
                  </a:lnTo>
                  <a:lnTo>
                    <a:pt x="527029" y="7629"/>
                  </a:lnTo>
                  <a:lnTo>
                    <a:pt x="533529" y="14412"/>
                  </a:lnTo>
                  <a:lnTo>
                    <a:pt x="533529" y="574222"/>
                  </a:lnTo>
                  <a:lnTo>
                    <a:pt x="805380" y="574222"/>
                  </a:lnTo>
                  <a:lnTo>
                    <a:pt x="811880" y="581004"/>
                  </a:lnTo>
                  <a:lnTo>
                    <a:pt x="811880" y="597111"/>
                  </a:lnTo>
                  <a:lnTo>
                    <a:pt x="805380" y="603611"/>
                  </a:lnTo>
                  <a:close/>
                </a:path>
                <a:path w="2650490" h="612139">
                  <a:moveTo>
                    <a:pt x="1011105" y="38432"/>
                  </a:moveTo>
                  <a:lnTo>
                    <a:pt x="1002910" y="33910"/>
                  </a:lnTo>
                  <a:lnTo>
                    <a:pt x="998389" y="18650"/>
                  </a:lnTo>
                  <a:lnTo>
                    <a:pt x="1002910" y="10455"/>
                  </a:lnTo>
                  <a:lnTo>
                    <a:pt x="1054969" y="525"/>
                  </a:lnTo>
                  <a:lnTo>
                    <a:pt x="1071014" y="0"/>
                  </a:lnTo>
                  <a:lnTo>
                    <a:pt x="1115513" y="4172"/>
                  </a:lnTo>
                  <a:lnTo>
                    <a:pt x="1154873" y="16637"/>
                  </a:lnTo>
                  <a:lnTo>
                    <a:pt x="1175476" y="29106"/>
                  </a:lnTo>
                  <a:lnTo>
                    <a:pt x="1071014" y="29106"/>
                  </a:lnTo>
                  <a:lnTo>
                    <a:pt x="1057084" y="29535"/>
                  </a:lnTo>
                  <a:lnTo>
                    <a:pt x="1043709" y="30837"/>
                  </a:lnTo>
                  <a:lnTo>
                    <a:pt x="1030917" y="33040"/>
                  </a:lnTo>
                  <a:lnTo>
                    <a:pt x="1018735" y="36171"/>
                  </a:lnTo>
                  <a:lnTo>
                    <a:pt x="1011105" y="38432"/>
                  </a:lnTo>
                  <a:close/>
                </a:path>
                <a:path w="2650490" h="612139">
                  <a:moveTo>
                    <a:pt x="1176387" y="582134"/>
                  </a:moveTo>
                  <a:lnTo>
                    <a:pt x="1071862" y="582134"/>
                  </a:lnTo>
                  <a:lnTo>
                    <a:pt x="1109676" y="578779"/>
                  </a:lnTo>
                  <a:lnTo>
                    <a:pt x="1142722" y="568641"/>
                  </a:lnTo>
                  <a:lnTo>
                    <a:pt x="1195354" y="527594"/>
                  </a:lnTo>
                  <a:lnTo>
                    <a:pt x="1229053" y="459526"/>
                  </a:lnTo>
                  <a:lnTo>
                    <a:pt x="1237477" y="416285"/>
                  </a:lnTo>
                  <a:lnTo>
                    <a:pt x="1240221" y="368214"/>
                  </a:lnTo>
                  <a:lnTo>
                    <a:pt x="1240188" y="244440"/>
                  </a:lnTo>
                  <a:lnTo>
                    <a:pt x="1237433" y="196673"/>
                  </a:lnTo>
                  <a:lnTo>
                    <a:pt x="1228911" y="153093"/>
                  </a:lnTo>
                  <a:lnTo>
                    <a:pt x="1214773" y="115552"/>
                  </a:lnTo>
                  <a:lnTo>
                    <a:pt x="1170760" y="59984"/>
                  </a:lnTo>
                  <a:lnTo>
                    <a:pt x="1108996" y="32511"/>
                  </a:lnTo>
                  <a:lnTo>
                    <a:pt x="1071014" y="29106"/>
                  </a:lnTo>
                  <a:lnTo>
                    <a:pt x="1175476" y="29106"/>
                  </a:lnTo>
                  <a:lnTo>
                    <a:pt x="1217961" y="66126"/>
                  </a:lnTo>
                  <a:lnTo>
                    <a:pt x="1240422" y="101644"/>
                  </a:lnTo>
                  <a:lnTo>
                    <a:pt x="1256499" y="143626"/>
                  </a:lnTo>
                  <a:lnTo>
                    <a:pt x="1266165" y="191860"/>
                  </a:lnTo>
                  <a:lnTo>
                    <a:pt x="1269291" y="244440"/>
                  </a:lnTo>
                  <a:lnTo>
                    <a:pt x="1269325" y="368214"/>
                  </a:lnTo>
                  <a:lnTo>
                    <a:pt x="1266169" y="421261"/>
                  </a:lnTo>
                  <a:lnTo>
                    <a:pt x="1256535" y="469240"/>
                  </a:lnTo>
                  <a:lnTo>
                    <a:pt x="1240542" y="510860"/>
                  </a:lnTo>
                  <a:lnTo>
                    <a:pt x="1218244" y="545963"/>
                  </a:lnTo>
                  <a:lnTo>
                    <a:pt x="1189331" y="574398"/>
                  </a:lnTo>
                  <a:lnTo>
                    <a:pt x="1176387" y="582134"/>
                  </a:lnTo>
                  <a:close/>
                </a:path>
                <a:path w="2650490" h="612139">
                  <a:moveTo>
                    <a:pt x="1071862" y="610958"/>
                  </a:moveTo>
                  <a:lnTo>
                    <a:pt x="1028012" y="606839"/>
                  </a:lnTo>
                  <a:lnTo>
                    <a:pt x="988958" y="594533"/>
                  </a:lnTo>
                  <a:lnTo>
                    <a:pt x="954830" y="574120"/>
                  </a:lnTo>
                  <a:lnTo>
                    <a:pt x="925763" y="545680"/>
                  </a:lnTo>
                  <a:lnTo>
                    <a:pt x="902927" y="510635"/>
                  </a:lnTo>
                  <a:lnTo>
                    <a:pt x="886554" y="469204"/>
                  </a:lnTo>
                  <a:lnTo>
                    <a:pt x="876646" y="421575"/>
                  </a:lnTo>
                  <a:lnTo>
                    <a:pt x="873220" y="368214"/>
                  </a:lnTo>
                  <a:lnTo>
                    <a:pt x="873202" y="244440"/>
                  </a:lnTo>
                  <a:lnTo>
                    <a:pt x="876478" y="190540"/>
                  </a:lnTo>
                  <a:lnTo>
                    <a:pt x="886271" y="142601"/>
                  </a:lnTo>
                  <a:lnTo>
                    <a:pt x="902529" y="100862"/>
                  </a:lnTo>
                  <a:lnTo>
                    <a:pt x="925198" y="65560"/>
                  </a:lnTo>
                  <a:lnTo>
                    <a:pt x="944132" y="45214"/>
                  </a:lnTo>
                  <a:lnTo>
                    <a:pt x="953457" y="45214"/>
                  </a:lnTo>
                  <a:lnTo>
                    <a:pt x="964761" y="56517"/>
                  </a:lnTo>
                  <a:lnTo>
                    <a:pt x="964761" y="65843"/>
                  </a:lnTo>
                  <a:lnTo>
                    <a:pt x="959109" y="71495"/>
                  </a:lnTo>
                  <a:lnTo>
                    <a:pt x="955153" y="75168"/>
                  </a:lnTo>
                  <a:lnTo>
                    <a:pt x="951479" y="79407"/>
                  </a:lnTo>
                  <a:lnTo>
                    <a:pt x="927940" y="115173"/>
                  </a:lnTo>
                  <a:lnTo>
                    <a:pt x="913718" y="152457"/>
                  </a:lnTo>
                  <a:lnTo>
                    <a:pt x="905165" y="195675"/>
                  </a:lnTo>
                  <a:lnTo>
                    <a:pt x="902325" y="244440"/>
                  </a:lnTo>
                  <a:lnTo>
                    <a:pt x="902308" y="368214"/>
                  </a:lnTo>
                  <a:lnTo>
                    <a:pt x="905373" y="416881"/>
                  </a:lnTo>
                  <a:lnTo>
                    <a:pt x="914106" y="459773"/>
                  </a:lnTo>
                  <a:lnTo>
                    <a:pt x="928457" y="496730"/>
                  </a:lnTo>
                  <a:lnTo>
                    <a:pt x="972832" y="551615"/>
                  </a:lnTo>
                  <a:lnTo>
                    <a:pt x="1034366" y="578779"/>
                  </a:lnTo>
                  <a:lnTo>
                    <a:pt x="1071862" y="582134"/>
                  </a:lnTo>
                  <a:lnTo>
                    <a:pt x="1176387" y="582134"/>
                  </a:lnTo>
                  <a:lnTo>
                    <a:pt x="1155226" y="594780"/>
                  </a:lnTo>
                  <a:lnTo>
                    <a:pt x="1116035" y="607002"/>
                  </a:lnTo>
                  <a:lnTo>
                    <a:pt x="1071862" y="610958"/>
                  </a:lnTo>
                  <a:close/>
                </a:path>
                <a:path w="2650490" h="612139">
                  <a:moveTo>
                    <a:pt x="1675474" y="573939"/>
                  </a:moveTo>
                  <a:lnTo>
                    <a:pt x="1671800" y="573657"/>
                  </a:lnTo>
                  <a:lnTo>
                    <a:pt x="1667844" y="573657"/>
                  </a:lnTo>
                  <a:lnTo>
                    <a:pt x="1663888" y="571961"/>
                  </a:lnTo>
                  <a:lnTo>
                    <a:pt x="1655693" y="562918"/>
                  </a:lnTo>
                  <a:lnTo>
                    <a:pt x="1656258" y="553593"/>
                  </a:lnTo>
                  <a:lnTo>
                    <a:pt x="1662192" y="548224"/>
                  </a:lnTo>
                  <a:lnTo>
                    <a:pt x="1676984" y="531935"/>
                  </a:lnTo>
                  <a:lnTo>
                    <a:pt x="1687908" y="513500"/>
                  </a:lnTo>
                  <a:lnTo>
                    <a:pt x="1695017" y="492787"/>
                  </a:lnTo>
                  <a:lnTo>
                    <a:pt x="1698364" y="469664"/>
                  </a:lnTo>
                  <a:lnTo>
                    <a:pt x="1698646" y="463447"/>
                  </a:lnTo>
                  <a:lnTo>
                    <a:pt x="1698646" y="457230"/>
                  </a:lnTo>
                  <a:lnTo>
                    <a:pt x="1692394" y="417102"/>
                  </a:lnTo>
                  <a:lnTo>
                    <a:pt x="1668639" y="376886"/>
                  </a:lnTo>
                  <a:lnTo>
                    <a:pt x="1622064" y="343346"/>
                  </a:lnTo>
                  <a:lnTo>
                    <a:pt x="1529247" y="303616"/>
                  </a:lnTo>
                  <a:lnTo>
                    <a:pt x="1514963" y="297566"/>
                  </a:lnTo>
                  <a:lnTo>
                    <a:pt x="1480509" y="280280"/>
                  </a:lnTo>
                  <a:lnTo>
                    <a:pt x="1440182" y="250339"/>
                  </a:lnTo>
                  <a:lnTo>
                    <a:pt x="1410237" y="209955"/>
                  </a:lnTo>
                  <a:lnTo>
                    <a:pt x="1397123" y="166162"/>
                  </a:lnTo>
                  <a:lnTo>
                    <a:pt x="1395887" y="149313"/>
                  </a:lnTo>
                  <a:lnTo>
                    <a:pt x="1395970" y="140769"/>
                  </a:lnTo>
                  <a:lnTo>
                    <a:pt x="1410122" y="82339"/>
                  </a:lnTo>
                  <a:lnTo>
                    <a:pt x="1440642" y="41540"/>
                  </a:lnTo>
                  <a:lnTo>
                    <a:pt x="1492674" y="10385"/>
                  </a:lnTo>
                  <a:lnTo>
                    <a:pt x="1558482" y="0"/>
                  </a:lnTo>
                  <a:lnTo>
                    <a:pt x="1594075" y="3112"/>
                  </a:lnTo>
                  <a:lnTo>
                    <a:pt x="1626197" y="12398"/>
                  </a:lnTo>
                  <a:lnTo>
                    <a:pt x="1654770" y="27777"/>
                  </a:lnTo>
                  <a:lnTo>
                    <a:pt x="1656319" y="29106"/>
                  </a:lnTo>
                  <a:lnTo>
                    <a:pt x="1558199" y="29106"/>
                  </a:lnTo>
                  <a:lnTo>
                    <a:pt x="1528809" y="31182"/>
                  </a:lnTo>
                  <a:lnTo>
                    <a:pt x="1479992" y="47943"/>
                  </a:lnTo>
                  <a:lnTo>
                    <a:pt x="1446245" y="78007"/>
                  </a:lnTo>
                  <a:lnTo>
                    <a:pt x="1428945" y="113958"/>
                  </a:lnTo>
                  <a:lnTo>
                    <a:pt x="1424943" y="149313"/>
                  </a:lnTo>
                  <a:lnTo>
                    <a:pt x="1425262" y="155896"/>
                  </a:lnTo>
                  <a:lnTo>
                    <a:pt x="1436279" y="197146"/>
                  </a:lnTo>
                  <a:lnTo>
                    <a:pt x="1460917" y="229886"/>
                  </a:lnTo>
                  <a:lnTo>
                    <a:pt x="1495393" y="255346"/>
                  </a:lnTo>
                  <a:lnTo>
                    <a:pt x="1599740" y="300957"/>
                  </a:lnTo>
                  <a:lnTo>
                    <a:pt x="1609008" y="304878"/>
                  </a:lnTo>
                  <a:lnTo>
                    <a:pt x="1657180" y="330488"/>
                  </a:lnTo>
                  <a:lnTo>
                    <a:pt x="1690394" y="357652"/>
                  </a:lnTo>
                  <a:lnTo>
                    <a:pt x="1712612" y="389404"/>
                  </a:lnTo>
                  <a:lnTo>
                    <a:pt x="1725173" y="428123"/>
                  </a:lnTo>
                  <a:lnTo>
                    <a:pt x="1728318" y="457230"/>
                  </a:lnTo>
                  <a:lnTo>
                    <a:pt x="1727753" y="471642"/>
                  </a:lnTo>
                  <a:lnTo>
                    <a:pt x="1714365" y="526570"/>
                  </a:lnTo>
                  <a:lnTo>
                    <a:pt x="1681691" y="570265"/>
                  </a:lnTo>
                  <a:lnTo>
                    <a:pt x="1678865" y="572526"/>
                  </a:lnTo>
                  <a:lnTo>
                    <a:pt x="1675474" y="573939"/>
                  </a:lnTo>
                  <a:close/>
                </a:path>
                <a:path w="2650490" h="612139">
                  <a:moveTo>
                    <a:pt x="1719275" y="189335"/>
                  </a:moveTo>
                  <a:lnTo>
                    <a:pt x="1702885" y="189335"/>
                  </a:lnTo>
                  <a:lnTo>
                    <a:pt x="1696385" y="182552"/>
                  </a:lnTo>
                  <a:lnTo>
                    <a:pt x="1696385" y="174640"/>
                  </a:lnTo>
                  <a:lnTo>
                    <a:pt x="1694041" y="143343"/>
                  </a:lnTo>
                  <a:lnTo>
                    <a:pt x="1675045" y="90711"/>
                  </a:lnTo>
                  <a:lnTo>
                    <a:pt x="1637916" y="51400"/>
                  </a:lnTo>
                  <a:lnTo>
                    <a:pt x="1588056" y="31557"/>
                  </a:lnTo>
                  <a:lnTo>
                    <a:pt x="1558199" y="29106"/>
                  </a:lnTo>
                  <a:lnTo>
                    <a:pt x="1656319" y="29106"/>
                  </a:lnTo>
                  <a:lnTo>
                    <a:pt x="1699785" y="75213"/>
                  </a:lnTo>
                  <a:lnTo>
                    <a:pt x="1722869" y="138106"/>
                  </a:lnTo>
                  <a:lnTo>
                    <a:pt x="1725775" y="174640"/>
                  </a:lnTo>
                  <a:lnTo>
                    <a:pt x="1725775" y="182835"/>
                  </a:lnTo>
                  <a:lnTo>
                    <a:pt x="1719275" y="189335"/>
                  </a:lnTo>
                  <a:close/>
                </a:path>
                <a:path w="2650490" h="612139">
                  <a:moveTo>
                    <a:pt x="1561308" y="611524"/>
                  </a:moveTo>
                  <a:lnTo>
                    <a:pt x="1517330" y="607320"/>
                  </a:lnTo>
                  <a:lnTo>
                    <a:pt x="1477378" y="594851"/>
                  </a:lnTo>
                  <a:lnTo>
                    <a:pt x="1442787" y="574147"/>
                  </a:lnTo>
                  <a:lnTo>
                    <a:pt x="1413796" y="544832"/>
                  </a:lnTo>
                  <a:lnTo>
                    <a:pt x="1387586" y="495132"/>
                  </a:lnTo>
                  <a:lnTo>
                    <a:pt x="1378755" y="436318"/>
                  </a:lnTo>
                  <a:lnTo>
                    <a:pt x="1378755" y="428123"/>
                  </a:lnTo>
                  <a:lnTo>
                    <a:pt x="1385537" y="421623"/>
                  </a:lnTo>
                  <a:lnTo>
                    <a:pt x="1401644" y="421623"/>
                  </a:lnTo>
                  <a:lnTo>
                    <a:pt x="1408030" y="428286"/>
                  </a:lnTo>
                  <a:lnTo>
                    <a:pt x="1408144" y="436318"/>
                  </a:lnTo>
                  <a:lnTo>
                    <a:pt x="1409906" y="462091"/>
                  </a:lnTo>
                  <a:lnTo>
                    <a:pt x="1424238" y="507173"/>
                  </a:lnTo>
                  <a:lnTo>
                    <a:pt x="1448316" y="539790"/>
                  </a:lnTo>
                  <a:lnTo>
                    <a:pt x="1489247" y="568005"/>
                  </a:lnTo>
                  <a:lnTo>
                    <a:pt x="1542100" y="581238"/>
                  </a:lnTo>
                  <a:lnTo>
                    <a:pt x="1561590" y="582134"/>
                  </a:lnTo>
                  <a:lnTo>
                    <a:pt x="1631118" y="582134"/>
                  </a:lnTo>
                  <a:lnTo>
                    <a:pt x="1634216" y="592590"/>
                  </a:lnTo>
                  <a:lnTo>
                    <a:pt x="1593170" y="609192"/>
                  </a:lnTo>
                  <a:lnTo>
                    <a:pt x="1577556" y="610835"/>
                  </a:lnTo>
                  <a:lnTo>
                    <a:pt x="1561308" y="611524"/>
                  </a:lnTo>
                  <a:close/>
                </a:path>
                <a:path w="2650490" h="612139">
                  <a:moveTo>
                    <a:pt x="1631118" y="582134"/>
                  </a:moveTo>
                  <a:lnTo>
                    <a:pt x="1561590" y="582134"/>
                  </a:lnTo>
                  <a:lnTo>
                    <a:pt x="1575561" y="581706"/>
                  </a:lnTo>
                  <a:lnTo>
                    <a:pt x="1589001" y="580403"/>
                  </a:lnTo>
                  <a:lnTo>
                    <a:pt x="1601806" y="578200"/>
                  </a:lnTo>
                  <a:lnTo>
                    <a:pt x="1613869" y="575070"/>
                  </a:lnTo>
                  <a:lnTo>
                    <a:pt x="1621499" y="572809"/>
                  </a:lnTo>
                  <a:lnTo>
                    <a:pt x="1629694" y="577330"/>
                  </a:lnTo>
                  <a:lnTo>
                    <a:pt x="1631118" y="582134"/>
                  </a:lnTo>
                  <a:close/>
                </a:path>
                <a:path w="2650490" h="612139">
                  <a:moveTo>
                    <a:pt x="1850679" y="297849"/>
                  </a:moveTo>
                  <a:lnTo>
                    <a:pt x="1850679" y="14129"/>
                  </a:lnTo>
                  <a:lnTo>
                    <a:pt x="1857462" y="7629"/>
                  </a:lnTo>
                  <a:lnTo>
                    <a:pt x="2168875" y="7629"/>
                  </a:lnTo>
                  <a:lnTo>
                    <a:pt x="2175375" y="14412"/>
                  </a:lnTo>
                  <a:lnTo>
                    <a:pt x="2175375" y="30519"/>
                  </a:lnTo>
                  <a:lnTo>
                    <a:pt x="2168593" y="37019"/>
                  </a:lnTo>
                  <a:lnTo>
                    <a:pt x="1879786" y="37019"/>
                  </a:lnTo>
                  <a:lnTo>
                    <a:pt x="1879786" y="291336"/>
                  </a:lnTo>
                  <a:lnTo>
                    <a:pt x="1857179" y="291349"/>
                  </a:lnTo>
                  <a:lnTo>
                    <a:pt x="1850679" y="297849"/>
                  </a:lnTo>
                  <a:close/>
                </a:path>
                <a:path w="2650490" h="612139">
                  <a:moveTo>
                    <a:pt x="1879786" y="320442"/>
                  </a:moveTo>
                  <a:lnTo>
                    <a:pt x="1879786" y="291336"/>
                  </a:lnTo>
                  <a:lnTo>
                    <a:pt x="2170571" y="291067"/>
                  </a:lnTo>
                  <a:lnTo>
                    <a:pt x="2177070" y="297284"/>
                  </a:lnTo>
                  <a:lnTo>
                    <a:pt x="2177070" y="313674"/>
                  </a:lnTo>
                  <a:lnTo>
                    <a:pt x="2170571" y="320174"/>
                  </a:lnTo>
                  <a:lnTo>
                    <a:pt x="1879786" y="320442"/>
                  </a:lnTo>
                  <a:close/>
                </a:path>
                <a:path w="2650490" h="612139">
                  <a:moveTo>
                    <a:pt x="1865374" y="320456"/>
                  </a:moveTo>
                  <a:lnTo>
                    <a:pt x="1857179" y="320456"/>
                  </a:lnTo>
                  <a:lnTo>
                    <a:pt x="1850679" y="314239"/>
                  </a:lnTo>
                  <a:lnTo>
                    <a:pt x="1850679" y="297849"/>
                  </a:lnTo>
                  <a:lnTo>
                    <a:pt x="1857179" y="291349"/>
                  </a:lnTo>
                  <a:lnTo>
                    <a:pt x="1879786" y="291336"/>
                  </a:lnTo>
                  <a:lnTo>
                    <a:pt x="1879786" y="320442"/>
                  </a:lnTo>
                  <a:lnTo>
                    <a:pt x="1865374" y="320456"/>
                  </a:lnTo>
                  <a:close/>
                </a:path>
                <a:path w="2650490" h="612139">
                  <a:moveTo>
                    <a:pt x="1857179" y="603611"/>
                  </a:moveTo>
                  <a:lnTo>
                    <a:pt x="1850679" y="596829"/>
                  </a:lnTo>
                  <a:lnTo>
                    <a:pt x="1850679" y="314239"/>
                  </a:lnTo>
                  <a:lnTo>
                    <a:pt x="1857179" y="320456"/>
                  </a:lnTo>
                  <a:lnTo>
                    <a:pt x="1879786" y="320456"/>
                  </a:lnTo>
                  <a:lnTo>
                    <a:pt x="1879786" y="574222"/>
                  </a:lnTo>
                  <a:lnTo>
                    <a:pt x="2170571" y="574222"/>
                  </a:lnTo>
                  <a:lnTo>
                    <a:pt x="2177070" y="581004"/>
                  </a:lnTo>
                  <a:lnTo>
                    <a:pt x="2177070" y="597111"/>
                  </a:lnTo>
                  <a:lnTo>
                    <a:pt x="2170571" y="603611"/>
                  </a:lnTo>
                  <a:lnTo>
                    <a:pt x="1857179" y="603611"/>
                  </a:lnTo>
                  <a:close/>
                </a:path>
                <a:path w="2650490" h="612139">
                  <a:moveTo>
                    <a:pt x="1879786" y="320456"/>
                  </a:moveTo>
                  <a:lnTo>
                    <a:pt x="1865374" y="320456"/>
                  </a:lnTo>
                  <a:lnTo>
                    <a:pt x="1879786" y="320442"/>
                  </a:lnTo>
                  <a:close/>
                </a:path>
                <a:path w="2650490" h="612139">
                  <a:moveTo>
                    <a:pt x="2428575" y="603894"/>
                  </a:moveTo>
                  <a:lnTo>
                    <a:pt x="2292367" y="603894"/>
                  </a:lnTo>
                  <a:lnTo>
                    <a:pt x="2285867" y="597111"/>
                  </a:lnTo>
                  <a:lnTo>
                    <a:pt x="2285867" y="14412"/>
                  </a:lnTo>
                  <a:lnTo>
                    <a:pt x="2292650" y="7912"/>
                  </a:lnTo>
                  <a:lnTo>
                    <a:pt x="2433945" y="7912"/>
                  </a:lnTo>
                  <a:lnTo>
                    <a:pt x="2451637" y="8442"/>
                  </a:lnTo>
                  <a:lnTo>
                    <a:pt x="2500636" y="16390"/>
                  </a:lnTo>
                  <a:lnTo>
                    <a:pt x="2513070" y="26563"/>
                  </a:lnTo>
                  <a:lnTo>
                    <a:pt x="2510809" y="34193"/>
                  </a:lnTo>
                  <a:lnTo>
                    <a:pt x="2510102" y="37019"/>
                  </a:lnTo>
                  <a:lnTo>
                    <a:pt x="2315257" y="37019"/>
                  </a:lnTo>
                  <a:lnTo>
                    <a:pt x="2315257" y="574504"/>
                  </a:lnTo>
                  <a:lnTo>
                    <a:pt x="2546533" y="574504"/>
                  </a:lnTo>
                  <a:lnTo>
                    <a:pt x="2522289" y="587398"/>
                  </a:lnTo>
                  <a:lnTo>
                    <a:pt x="2478307" y="599659"/>
                  </a:lnTo>
                  <a:lnTo>
                    <a:pt x="2428575" y="603894"/>
                  </a:lnTo>
                  <a:close/>
                </a:path>
                <a:path w="2650490" h="612139">
                  <a:moveTo>
                    <a:pt x="2500636" y="46627"/>
                  </a:moveTo>
                  <a:lnTo>
                    <a:pt x="2449849" y="37491"/>
                  </a:lnTo>
                  <a:lnTo>
                    <a:pt x="2434227" y="37019"/>
                  </a:lnTo>
                  <a:lnTo>
                    <a:pt x="2510102" y="37019"/>
                  </a:lnTo>
                  <a:lnTo>
                    <a:pt x="2508831" y="42105"/>
                  </a:lnTo>
                  <a:lnTo>
                    <a:pt x="2500636" y="46627"/>
                  </a:lnTo>
                  <a:close/>
                </a:path>
                <a:path w="2650490" h="612139">
                  <a:moveTo>
                    <a:pt x="2546533" y="574504"/>
                  </a:moveTo>
                  <a:lnTo>
                    <a:pt x="2428857" y="574504"/>
                  </a:lnTo>
                  <a:lnTo>
                    <a:pt x="2472239" y="571100"/>
                  </a:lnTo>
                  <a:lnTo>
                    <a:pt x="2510137" y="560834"/>
                  </a:lnTo>
                  <a:lnTo>
                    <a:pt x="2570435" y="519399"/>
                  </a:lnTo>
                  <a:lnTo>
                    <a:pt x="2608337" y="452214"/>
                  </a:lnTo>
                  <a:lnTo>
                    <a:pt x="2617844" y="410117"/>
                  </a:lnTo>
                  <a:lnTo>
                    <a:pt x="2621018" y="362562"/>
                  </a:lnTo>
                  <a:lnTo>
                    <a:pt x="2620995" y="243592"/>
                  </a:lnTo>
                  <a:lnTo>
                    <a:pt x="2617274" y="197857"/>
                  </a:lnTo>
                  <a:lnTo>
                    <a:pt x="2607384" y="156978"/>
                  </a:lnTo>
                  <a:lnTo>
                    <a:pt x="2591453" y="121398"/>
                  </a:lnTo>
                  <a:lnTo>
                    <a:pt x="2566196" y="87320"/>
                  </a:lnTo>
                  <a:lnTo>
                    <a:pt x="2553197" y="75168"/>
                  </a:lnTo>
                  <a:lnTo>
                    <a:pt x="2552914" y="65843"/>
                  </a:lnTo>
                  <a:lnTo>
                    <a:pt x="2563653" y="53974"/>
                  </a:lnTo>
                  <a:lnTo>
                    <a:pt x="2572979" y="53692"/>
                  </a:lnTo>
                  <a:lnTo>
                    <a:pt x="2578913" y="59061"/>
                  </a:lnTo>
                  <a:lnTo>
                    <a:pt x="2616511" y="105856"/>
                  </a:lnTo>
                  <a:lnTo>
                    <a:pt x="2634760" y="146098"/>
                  </a:lnTo>
                  <a:lnTo>
                    <a:pt x="2646068" y="192063"/>
                  </a:lnTo>
                  <a:lnTo>
                    <a:pt x="2650408" y="243592"/>
                  </a:lnTo>
                  <a:lnTo>
                    <a:pt x="2650408" y="362562"/>
                  </a:lnTo>
                  <a:lnTo>
                    <a:pt x="2646761" y="415627"/>
                  </a:lnTo>
                  <a:lnTo>
                    <a:pt x="2635855" y="462811"/>
                  </a:lnTo>
                  <a:lnTo>
                    <a:pt x="2617743" y="503954"/>
                  </a:lnTo>
                  <a:lnTo>
                    <a:pt x="2592477" y="538898"/>
                  </a:lnTo>
                  <a:lnTo>
                    <a:pt x="2560390" y="567135"/>
                  </a:lnTo>
                  <a:lnTo>
                    <a:pt x="2546533" y="574504"/>
                  </a:lnTo>
                  <a:close/>
                </a:path>
              </a:pathLst>
            </a:custGeom>
            <a:solidFill>
              <a:srgbClr val="6BA1E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109191" y="1450847"/>
              <a:ext cx="3489959" cy="1463039"/>
            </a:xfrm>
            <a:prstGeom prst="rect">
              <a:avLst/>
            </a:prstGeom>
          </p:spPr>
        </p:pic>
      </p:grpSp>
      <p:pic>
        <p:nvPicPr>
          <p:cNvPr id="8" name="object 8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42049" y="3300985"/>
            <a:ext cx="9127170" cy="6448424"/>
          </a:xfrm>
          <a:prstGeom prst="rect">
            <a:avLst/>
          </a:prstGeom>
        </p:spPr>
      </p:pic>
      <p:grpSp>
        <p:nvGrpSpPr>
          <p:cNvPr id="9" name="object 9" descr=""/>
          <p:cNvGrpSpPr/>
          <p:nvPr/>
        </p:nvGrpSpPr>
        <p:grpSpPr>
          <a:xfrm>
            <a:off x="4713914" y="614992"/>
            <a:ext cx="12801600" cy="9137015"/>
            <a:chOff x="4713914" y="614992"/>
            <a:chExt cx="12801600" cy="9137015"/>
          </a:xfrm>
        </p:grpSpPr>
        <p:sp>
          <p:nvSpPr>
            <p:cNvPr id="10" name="object 10" descr=""/>
            <p:cNvSpPr/>
            <p:nvPr/>
          </p:nvSpPr>
          <p:spPr>
            <a:xfrm>
              <a:off x="14192316" y="1533753"/>
              <a:ext cx="3322954" cy="1296670"/>
            </a:xfrm>
            <a:custGeom>
              <a:avLst/>
              <a:gdLst/>
              <a:ahLst/>
              <a:cxnLst/>
              <a:rect l="l" t="t" r="r" b="b"/>
              <a:pathLst>
                <a:path w="3322955" h="1296670">
                  <a:moveTo>
                    <a:pt x="1071297" y="1296238"/>
                  </a:moveTo>
                  <a:lnTo>
                    <a:pt x="1063385" y="1295956"/>
                  </a:lnTo>
                  <a:lnTo>
                    <a:pt x="165880" y="1295956"/>
                  </a:lnTo>
                  <a:lnTo>
                    <a:pt x="121801" y="1290027"/>
                  </a:lnTo>
                  <a:lnTo>
                    <a:pt x="82181" y="1273296"/>
                  </a:lnTo>
                  <a:lnTo>
                    <a:pt x="48605" y="1247350"/>
                  </a:lnTo>
                  <a:lnTo>
                    <a:pt x="22659" y="1213775"/>
                  </a:lnTo>
                  <a:lnTo>
                    <a:pt x="5929" y="1174154"/>
                  </a:lnTo>
                  <a:lnTo>
                    <a:pt x="0" y="1130076"/>
                  </a:lnTo>
                  <a:lnTo>
                    <a:pt x="0" y="165880"/>
                  </a:lnTo>
                  <a:lnTo>
                    <a:pt x="5929" y="121801"/>
                  </a:lnTo>
                  <a:lnTo>
                    <a:pt x="22659" y="82181"/>
                  </a:lnTo>
                  <a:lnTo>
                    <a:pt x="48605" y="48605"/>
                  </a:lnTo>
                  <a:lnTo>
                    <a:pt x="82181" y="22659"/>
                  </a:lnTo>
                  <a:lnTo>
                    <a:pt x="121801" y="5929"/>
                  </a:lnTo>
                  <a:lnTo>
                    <a:pt x="165880" y="0"/>
                  </a:lnTo>
                  <a:lnTo>
                    <a:pt x="358888" y="0"/>
                  </a:lnTo>
                  <a:lnTo>
                    <a:pt x="365388" y="6499"/>
                  </a:lnTo>
                  <a:lnTo>
                    <a:pt x="365388" y="22889"/>
                  </a:lnTo>
                  <a:lnTo>
                    <a:pt x="358606" y="29389"/>
                  </a:lnTo>
                  <a:lnTo>
                    <a:pt x="165880" y="29389"/>
                  </a:lnTo>
                  <a:lnTo>
                    <a:pt x="122682" y="36370"/>
                  </a:lnTo>
                  <a:lnTo>
                    <a:pt x="85140" y="55803"/>
                  </a:lnTo>
                  <a:lnTo>
                    <a:pt x="55520" y="85423"/>
                  </a:lnTo>
                  <a:lnTo>
                    <a:pt x="36087" y="122964"/>
                  </a:lnTo>
                  <a:lnTo>
                    <a:pt x="29152" y="165880"/>
                  </a:lnTo>
                  <a:lnTo>
                    <a:pt x="29106" y="1130076"/>
                  </a:lnTo>
                  <a:lnTo>
                    <a:pt x="36087" y="1173273"/>
                  </a:lnTo>
                  <a:lnTo>
                    <a:pt x="55520" y="1210815"/>
                  </a:lnTo>
                  <a:lnTo>
                    <a:pt x="85140" y="1240435"/>
                  </a:lnTo>
                  <a:lnTo>
                    <a:pt x="122682" y="1259868"/>
                  </a:lnTo>
                  <a:lnTo>
                    <a:pt x="165880" y="1266849"/>
                  </a:lnTo>
                  <a:lnTo>
                    <a:pt x="1071580" y="1266849"/>
                  </a:lnTo>
                  <a:lnTo>
                    <a:pt x="1077959" y="1273506"/>
                  </a:lnTo>
                  <a:lnTo>
                    <a:pt x="1078079" y="1289456"/>
                  </a:lnTo>
                  <a:lnTo>
                    <a:pt x="1071297" y="1296238"/>
                  </a:lnTo>
                  <a:close/>
                </a:path>
                <a:path w="3322955" h="1296670">
                  <a:moveTo>
                    <a:pt x="3156809" y="1296238"/>
                  </a:moveTo>
                  <a:lnTo>
                    <a:pt x="2704666" y="1296238"/>
                  </a:lnTo>
                  <a:lnTo>
                    <a:pt x="2697883" y="1289739"/>
                  </a:lnTo>
                  <a:lnTo>
                    <a:pt x="2698004" y="1273506"/>
                  </a:lnTo>
                  <a:lnTo>
                    <a:pt x="2704383" y="1266849"/>
                  </a:lnTo>
                  <a:lnTo>
                    <a:pt x="3156809" y="1266849"/>
                  </a:lnTo>
                  <a:lnTo>
                    <a:pt x="3200007" y="1259868"/>
                  </a:lnTo>
                  <a:lnTo>
                    <a:pt x="3237548" y="1240435"/>
                  </a:lnTo>
                  <a:lnTo>
                    <a:pt x="3267168" y="1210815"/>
                  </a:lnTo>
                  <a:lnTo>
                    <a:pt x="3286601" y="1173273"/>
                  </a:lnTo>
                  <a:lnTo>
                    <a:pt x="3293583" y="1130076"/>
                  </a:lnTo>
                  <a:lnTo>
                    <a:pt x="3293537" y="165880"/>
                  </a:lnTo>
                  <a:lnTo>
                    <a:pt x="3286601" y="122964"/>
                  </a:lnTo>
                  <a:lnTo>
                    <a:pt x="3267168" y="85423"/>
                  </a:lnTo>
                  <a:lnTo>
                    <a:pt x="3237548" y="55803"/>
                  </a:lnTo>
                  <a:lnTo>
                    <a:pt x="3200007" y="36370"/>
                  </a:lnTo>
                  <a:lnTo>
                    <a:pt x="3156809" y="29389"/>
                  </a:lnTo>
                  <a:lnTo>
                    <a:pt x="563766" y="29389"/>
                  </a:lnTo>
                  <a:lnTo>
                    <a:pt x="556984" y="22889"/>
                  </a:lnTo>
                  <a:lnTo>
                    <a:pt x="556984" y="6499"/>
                  </a:lnTo>
                  <a:lnTo>
                    <a:pt x="563483" y="0"/>
                  </a:lnTo>
                  <a:lnTo>
                    <a:pt x="3156809" y="0"/>
                  </a:lnTo>
                  <a:lnTo>
                    <a:pt x="3200888" y="5929"/>
                  </a:lnTo>
                  <a:lnTo>
                    <a:pt x="3240508" y="22659"/>
                  </a:lnTo>
                  <a:lnTo>
                    <a:pt x="3274084" y="48605"/>
                  </a:lnTo>
                  <a:lnTo>
                    <a:pt x="3300030" y="82181"/>
                  </a:lnTo>
                  <a:lnTo>
                    <a:pt x="3316760" y="121801"/>
                  </a:lnTo>
                  <a:lnTo>
                    <a:pt x="3322689" y="165880"/>
                  </a:lnTo>
                  <a:lnTo>
                    <a:pt x="3322689" y="1130076"/>
                  </a:lnTo>
                  <a:lnTo>
                    <a:pt x="3316760" y="1174175"/>
                  </a:lnTo>
                  <a:lnTo>
                    <a:pt x="3300030" y="1213848"/>
                  </a:lnTo>
                  <a:lnTo>
                    <a:pt x="3274084" y="1247492"/>
                  </a:lnTo>
                  <a:lnTo>
                    <a:pt x="3240508" y="1273506"/>
                  </a:lnTo>
                  <a:lnTo>
                    <a:pt x="3200888" y="1290288"/>
                  </a:lnTo>
                  <a:lnTo>
                    <a:pt x="3156809" y="1296238"/>
                  </a:lnTo>
                  <a:close/>
                </a:path>
                <a:path w="3322955" h="1296670">
                  <a:moveTo>
                    <a:pt x="2566762" y="1296238"/>
                  </a:moveTo>
                  <a:lnTo>
                    <a:pt x="1215700" y="1296238"/>
                  </a:lnTo>
                  <a:lnTo>
                    <a:pt x="1209201" y="1289456"/>
                  </a:lnTo>
                  <a:lnTo>
                    <a:pt x="1209255" y="1273296"/>
                  </a:lnTo>
                  <a:lnTo>
                    <a:pt x="1215983" y="1266849"/>
                  </a:lnTo>
                  <a:lnTo>
                    <a:pt x="2566762" y="1266849"/>
                  </a:lnTo>
                  <a:lnTo>
                    <a:pt x="2573141" y="1273506"/>
                  </a:lnTo>
                  <a:lnTo>
                    <a:pt x="2573261" y="1289456"/>
                  </a:lnTo>
                  <a:lnTo>
                    <a:pt x="2566762" y="1296238"/>
                  </a:lnTo>
                  <a:close/>
                </a:path>
              </a:pathLst>
            </a:custGeom>
            <a:solidFill>
              <a:srgbClr val="C6E17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13914" y="1045825"/>
              <a:ext cx="9572624" cy="870584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971283" y="614992"/>
              <a:ext cx="9058274" cy="9058274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1834347" y="291734"/>
            <a:ext cx="104838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500" spc="-500" b="1">
                <a:solidFill>
                  <a:srgbClr val="2A9441"/>
                </a:solidFill>
                <a:latin typeface="Malgun Gothic"/>
                <a:cs typeface="Malgun Gothic"/>
              </a:rPr>
              <a:t>결론</a:t>
            </a:r>
            <a:endParaRPr sz="4500">
              <a:latin typeface="Malgun Gothic"/>
              <a:cs typeface="Malgun Gothic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781275" y="5089859"/>
            <a:ext cx="1847849" cy="466724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65482" y="271125"/>
            <a:ext cx="675005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100" b="1">
                <a:solidFill>
                  <a:srgbClr val="FFFFFF"/>
                </a:solidFill>
                <a:latin typeface="Arial"/>
                <a:cs typeface="Arial"/>
              </a:rPr>
              <a:t>05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Dahee Ahn</dc:creator>
  <cp:keywords>DAGWgIVmK6k,BAGWdj1b_To</cp:keywords>
  <dc:title>AI_02 반 _06조 </dc:title>
  <dcterms:created xsi:type="dcterms:W3CDTF">2024-11-15T06:17:32Z</dcterms:created>
  <dcterms:modified xsi:type="dcterms:W3CDTF">2024-11-15T06:17:32Z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2024-11-15T00:00:00Z</vt:filetime>
  </property>
  <property fmtid="{D5CDD505-2E9C-101B-9397-08002B2CF9AE}" pid="3" name="Creator">
    <vt:lpwstr>Canva</vt:lpwstr>
  </property>
  <property fmtid="{D5CDD505-2E9C-101B-9397-08002B2CF9AE}" pid="4" name="LastSaved">
    <vt:filetime>2024-11-15T00:00:00Z</vt:filetime>
  </property>
  <property fmtid="{D5CDD505-2E9C-101B-9397-08002B2CF9AE}" pid="5" name="Producer">
    <vt:lpwstr>Canva</vt:lpwstr>
  </property>
</Properties>
</file>